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81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84" r:id="rId29"/>
    <p:sldId id="383" r:id="rId30"/>
    <p:sldId id="370" r:id="rId31"/>
    <p:sldId id="371" r:id="rId32"/>
    <p:sldId id="372" r:id="rId33"/>
    <p:sldId id="360" r:id="rId34"/>
    <p:sldId id="373" r:id="rId35"/>
    <p:sldId id="435" r:id="rId36"/>
    <p:sldId id="386" r:id="rId37"/>
    <p:sldId id="388" r:id="rId38"/>
    <p:sldId id="391" r:id="rId39"/>
    <p:sldId id="438" r:id="rId40"/>
    <p:sldId id="389" r:id="rId41"/>
    <p:sldId id="390" r:id="rId42"/>
    <p:sldId id="397" r:id="rId43"/>
    <p:sldId id="398" r:id="rId44"/>
    <p:sldId id="392" r:id="rId45"/>
    <p:sldId id="395" r:id="rId46"/>
    <p:sldId id="394" r:id="rId47"/>
    <p:sldId id="393" r:id="rId48"/>
    <p:sldId id="399" r:id="rId49"/>
    <p:sldId id="400" r:id="rId50"/>
    <p:sldId id="396" r:id="rId51"/>
    <p:sldId id="401" r:id="rId52"/>
    <p:sldId id="402" r:id="rId53"/>
    <p:sldId id="403" r:id="rId54"/>
    <p:sldId id="407" r:id="rId55"/>
    <p:sldId id="406" r:id="rId56"/>
    <p:sldId id="405" r:id="rId57"/>
    <p:sldId id="409" r:id="rId58"/>
    <p:sldId id="414" r:id="rId59"/>
    <p:sldId id="415" r:id="rId60"/>
    <p:sldId id="418" r:id="rId61"/>
    <p:sldId id="416" r:id="rId62"/>
    <p:sldId id="420" r:id="rId63"/>
    <p:sldId id="413" r:id="rId64"/>
    <p:sldId id="432" r:id="rId65"/>
    <p:sldId id="433" r:id="rId66"/>
    <p:sldId id="434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36" r:id="rId75"/>
    <p:sldId id="437" r:id="rId76"/>
    <p:sldId id="439" r:id="rId77"/>
    <p:sldId id="429" r:id="rId78"/>
    <p:sldId id="430" r:id="rId79"/>
    <p:sldId id="431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0" autoAdjust="0"/>
    <p:restoredTop sz="94859"/>
  </p:normalViewPr>
  <p:slideViewPr>
    <p:cSldViewPr snapToGrid="0" snapToObjects="1" showGuides="1">
      <p:cViewPr varScale="1">
        <p:scale>
          <a:sx n="146" d="100"/>
          <a:sy n="146" d="100"/>
        </p:scale>
        <p:origin x="1968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7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3838 117 24575,'-66'72'0,"0"0"0,1 0 0,-1 0 0,1 0 0,-1 0 0,0 1 0,1-1 0,-1 0 0,0 0 0,1 0 0,-1 0 0,0 0 0,1 0 0,-1 0 0,0 0 0,1 0 0,-1 0 0,0 0 0,-4 4 0,0-1 0,0-1 0,1 0 0,0-1 0,1 0 0,0-2 0,2-1 0,2-2 0,1 0 0,2-3 0,2-1 0,2-2 0,3-2-1364,-20 23 0,2-1 1,5-3-1,2-4 1,6-4-1,3-8 1,7-6 1363,-7 2 0,8-10 0,-1 3 0,-13 14 0,-2 4 0,4-4-106,15-14 1,2-2 0,-1 2 105,-9 9 0,-2 2 0,1 0 0,7-6 0,2-1 0,0-2 504,-18 17 1,4-4-505,19-17 0,1-4-115,0-1 1,2-2 114,-11 16 0,0 5 4202,13-20-4202,8-9 3055,16-19-3055,0-2 1422,5-8-1422,2 1 0,1-4 0,3 0 0</inkml:trace>
  <inkml:trace contextRef="#ctx0" brushRef="#br0" timeOffset="1550">626 1 24575,'7'17'0,"11"7"0,12 18 0,23 19 0,-12-11 0,4 3-1199,0-7 0,1 1 1199,13 21 0,3 2-1063,4-9 1,1 2 1062,-22-14 0,-1 4 0,4 0-1045,11 3 1,3 0 0,0 1 1044,-2 4 0,-1 2 0,3-1 0,7 4 0,3-1 0,0 3-779,-16-12 0,1 2 0,-1 1 1,0-1 778,-1-2 0,1-1 0,0 1 0,-1 1 0,2 4 0,-1 1 0,1-1 0,-1 0 0,-1-5 0,0-2 0,0 0 0,-1 2 0,-2 3 0,0 1 0,-1-1 0,-2-3-276,4-2 0,-2-4 1,0 4 275,7 16 0,0 6 0,-5-7 46,-4-1 1,-2-2-47,-2-5 0,3 4 0,-2-3 0,6 10 0,-4-1 580,0 2 1,-3-1-581,-6-12 0,-1-1 1354,-6-1 0,-1-2-1354,-4-9 0,0-4 2570,16 23-2570,-2-6 2417,-7-14-2417,2 8 1815,-3-11-1815,-6-2 834,1-4-834,-1-1 0,-5-5 0,4-1 0,-10-6 0,9 1 0,-8 4 0,8-3 0,4 18 0,-6-15 0,1 15 0,-10-24 0,-1 7 0,-2-12 0,-1 0 0,-3-5 0,-3-3 0,1-1 0,-4 0 0,2-2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5:4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9:3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1766 54 24575,'-30'33'0,"0"0"0,-1 0 0,1 1 0,0-1 0,0 0 0,0 0 0,-1 0 0,1 0 0,0 0 0,0 1 0,-1-1 0,1 0 0,0 0 0,0 0 0,0 0 0,-1 1 0,1-1 0,0 0 0,-2 2 0,0-1 0,-1 0 0,1 1 0,1-2 0,-1 0 0,1 0 0,1-1 0,0 0 0,1-1 0,1-1 0,1-1 0,1 0 0,1-2-1364,-9 12 0,1-2 1,2 0-1,1-2 1,3-3-1,1-3 1,3-3 1363,-2 2 0,3-6 0,-1 2 0,-5 6 0,-2 2 0,3-1-106,6-7 1,1-1 0,0 1 105,-5 4 0,0 1 0,0 0 0,4-3 0,0 0 0,0-1 504,-8 7 1,2-1-505,9-8 0,0-2-115,0 0 1,1-1 114,-5 7 0,-1 2 4202,7-8-4202,4-5 3055,7-9-3055,0-1 1422,2-3-1422,1 0 0,1-1 0,1-1 0</inkml:trace>
  <inkml:trace contextRef="#ctx0" brushRef="#br0" timeOffset="1">288 0 24575,'3'8'0,"6"3"0,4 9 0,12 8 0,-6-5 0,1 1-1199,1-3 0,0 1 1199,6 9 0,2 1-1063,1-3 1,1-1 1062,-10-5 0,-1 1 0,2 1-1045,5 0 1,2 1 0,-1 1 1044,0 1 0,-1 1 0,1-1 0,4 2 0,2 0 0,-1 2-779,-7-6 0,-1 0 0,1 1 1,0 0 778,0-1 0,-1-1 0,1 1 0,-1 0 0,1 2 0,1 1 0,-1-1 0,0 0 0,-1-3 0,0 0 0,0 0 0,0 1 0,-1 1 0,0 1 0,0-1 0,-2-1-276,2-1 0,0-2 1,-1 1 275,4 9 0,0 1 0,-3-1 46,-2-2 1,0-1-47,-1-2 0,1 2 0,-1-2 0,3 6 0,-2-2 580,0 2 1,-1-1-581,-3-5 0,-1-1 1354,-2 0 0,0-1-1354,-3-5 0,0-1 2570,8 10-2570,-1-2 2417,-3-7-2417,0 4 1815,-1-5-1815,-2-2 834,0-1-834,-1 0 0,-2-3 0,2 0 0,-4-3 0,3 1 0,-3 1 0,3-1 0,3 8 0,-4-7 0,1 8 0,-4-12 0,-1 3 0,-1-5 0,0 0 0,-2-2 0,-2-2 0,2 0 0,-3 0 0,2-2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12:2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1:0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5:4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oldtutorial/namespa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vernon/cs367/notes/4.LINKED-LIST.html#header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0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list/list/begin/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31" y="2087360"/>
            <a:ext cx="4839558" cy="281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3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07C8A-2729-164B-AAA8-64405A2F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41F56B-B0B9-F746-AE3A-AB16EC98232D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B93D-B8DD-A046-B029-FE2AC23F5843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Card&lt;T&gt;* p1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B7AF65-130C-864C-8BA5-DFD195C80604}"/>
              </a:ext>
            </a:extLst>
          </p:cNvPr>
          <p:cNvSpPr/>
          <p:nvPr/>
        </p:nvSpPr>
        <p:spPr>
          <a:xfrm>
            <a:off x="1228166" y="328936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C33D8C-5EF4-994B-842A-1EB23BD6D15C}"/>
              </a:ext>
            </a:extLst>
          </p:cNvPr>
          <p:cNvSpPr/>
          <p:nvPr/>
        </p:nvSpPr>
        <p:spPr>
          <a:xfrm>
            <a:off x="1228166" y="363450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A8102E-674E-0B48-A654-077DE8368B56}"/>
              </a:ext>
            </a:extLst>
          </p:cNvPr>
          <p:cNvSpPr/>
          <p:nvPr/>
        </p:nvSpPr>
        <p:spPr>
          <a:xfrm>
            <a:off x="1228166" y="397964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7A1C3-790D-3647-A6EF-05ADFB91B90E}"/>
              </a:ext>
            </a:extLst>
          </p:cNvPr>
          <p:cNvSpPr/>
          <p:nvPr/>
        </p:nvSpPr>
        <p:spPr>
          <a:xfrm>
            <a:off x="1228166" y="432478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EA832-0939-0E44-AC24-FC7963F795B1}"/>
              </a:ext>
            </a:extLst>
          </p:cNvPr>
          <p:cNvSpPr/>
          <p:nvPr/>
        </p:nvSpPr>
        <p:spPr>
          <a:xfrm>
            <a:off x="6028766" y="111653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6E7E98-B19C-F940-95BC-7C4B38F6BCF1}"/>
              </a:ext>
            </a:extLst>
          </p:cNvPr>
          <p:cNvSpPr/>
          <p:nvPr/>
        </p:nvSpPr>
        <p:spPr>
          <a:xfrm>
            <a:off x="6221507" y="4831532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A11D0-E7F8-9048-AD1D-15752A86BA59}"/>
              </a:ext>
            </a:extLst>
          </p:cNvPr>
          <p:cNvSpPr/>
          <p:nvPr/>
        </p:nvSpPr>
        <p:spPr>
          <a:xfrm>
            <a:off x="6472519" y="3195912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3C39A-C393-E24F-B78C-18EE5E2101AB}"/>
              </a:ext>
            </a:extLst>
          </p:cNvPr>
          <p:cNvSpPr/>
          <p:nvPr/>
        </p:nvSpPr>
        <p:spPr>
          <a:xfrm>
            <a:off x="5143798" y="245520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A6BEA-52CC-AC45-B789-E07479E4F4C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39036" y="1560292"/>
            <a:ext cx="2989730" cy="190164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7F31C-B6EE-D742-B09D-244C51F90994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039036" y="2898962"/>
            <a:ext cx="2104762" cy="90811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43AA6-7A22-B04D-8BC4-71B474D3D4A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3039036" y="3639665"/>
            <a:ext cx="3433483" cy="512549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089C7-2444-7C4B-A739-411F570AB7A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39036" y="4497354"/>
            <a:ext cx="3182471" cy="777931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E21F5-8047-8A4B-AF8C-7E75F49B8681}"/>
              </a:ext>
            </a:extLst>
          </p:cNvPr>
          <p:cNvSpPr txBox="1"/>
          <p:nvPr/>
        </p:nvSpPr>
        <p:spPr>
          <a:xfrm>
            <a:off x="6009750" y="759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79D5E-BC95-1A47-88FC-662BCF965FF9}"/>
              </a:ext>
            </a:extLst>
          </p:cNvPr>
          <p:cNvSpPr txBox="1"/>
          <p:nvPr/>
        </p:nvSpPr>
        <p:spPr>
          <a:xfrm>
            <a:off x="5394764" y="208587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F33C4-55EF-F54E-9CE1-8FF894962C84}"/>
              </a:ext>
            </a:extLst>
          </p:cNvPr>
          <p:cNvSpPr txBox="1"/>
          <p:nvPr/>
        </p:nvSpPr>
        <p:spPr>
          <a:xfrm>
            <a:off x="6714567" y="281804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10C3CC-D921-6942-88DB-7E33229507AA}"/>
              </a:ext>
            </a:extLst>
          </p:cNvPr>
          <p:cNvSpPr txBox="1"/>
          <p:nvPr/>
        </p:nvSpPr>
        <p:spPr>
          <a:xfrm>
            <a:off x="6472519" y="44973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B3F16-3E27-6145-8829-57AA1D2EB26D}"/>
              </a:ext>
            </a:extLst>
          </p:cNvPr>
          <p:cNvSpPr/>
          <p:nvPr/>
        </p:nvSpPr>
        <p:spPr>
          <a:xfrm>
            <a:off x="822177" y="2932128"/>
            <a:ext cx="181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 **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17B43-B381-B142-8CD6-7C3FCBC1104F}"/>
              </a:ext>
            </a:extLst>
          </p:cNvPr>
          <p:cNvSpPr txBox="1"/>
          <p:nvPr/>
        </p:nvSpPr>
        <p:spPr>
          <a:xfrm>
            <a:off x="6983506" y="1560292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C00000"/>
                </a:solidFill>
              </a:rPr>
              <a:t>Object in memory</a:t>
            </a:r>
          </a:p>
        </p:txBody>
      </p:sp>
    </p:spTree>
    <p:extLst>
      <p:ext uri="{BB962C8B-B14F-4D97-AF65-F5344CB8AC3E}">
        <p14:creationId xmlns:p14="http://schemas.microsoft.com/office/powerpoint/2010/main" val="4178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A749-C5B1-DF48-9536-DD3483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059546"/>
            <a:ext cx="6777318" cy="165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91819-CE92-624F-9AEF-F5CFA5CBB93D}"/>
              </a:ext>
            </a:extLst>
          </p:cNvPr>
          <p:cNvSpPr txBox="1"/>
          <p:nvPr/>
        </p:nvSpPr>
        <p:spPr>
          <a:xfrm>
            <a:off x="6167718" y="4865975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quiz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72" y="2512546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EE8F-1834-B34F-A8F4-A047B8A0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2835762"/>
            <a:ext cx="4400924" cy="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9B01F8-6E29-FC42-AF61-A8554A119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Study Groups (Saturday 2-4pm)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Midterm</a:t>
            </a:r>
          </a:p>
          <a:p>
            <a:pPr lvl="1"/>
            <a:r>
              <a:rPr lang="en-US" dirty="0"/>
              <a:t>Materials covered up to next Tuesday (10/22)</a:t>
            </a:r>
          </a:p>
          <a:p>
            <a:pPr lvl="2"/>
            <a:r>
              <a:rPr lang="en-US" dirty="0"/>
              <a:t>Exam review next Thursday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Focus on class materials and examples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1F96DB-E06E-FA4B-918E-A72C6B6C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865399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802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DAFAA-4528-F842-AAC5-2B7CA90A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3685440"/>
            <a:ext cx="3581624" cy="269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D8BA55-A58B-C041-B3D0-F33A2265FC11}"/>
              </a:ext>
            </a:extLst>
          </p:cNvPr>
          <p:cNvGrpSpPr/>
          <p:nvPr/>
        </p:nvGrpSpPr>
        <p:grpSpPr>
          <a:xfrm>
            <a:off x="1260210" y="2523565"/>
            <a:ext cx="1596316" cy="905435"/>
            <a:chOff x="671756" y="4177553"/>
            <a:chExt cx="1596316" cy="9054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92F7-6743-7541-9DF8-7A4514C6283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053A9-62E8-E847-9D13-343045B1B13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CED928-655C-2B45-823A-40391EB47C31}"/>
              </a:ext>
            </a:extLst>
          </p:cNvPr>
          <p:cNvSpPr txBox="1"/>
          <p:nvPr/>
        </p:nvSpPr>
        <p:spPr>
          <a:xfrm>
            <a:off x="1589668" y="21354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4193061" y="620039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01" y="1362448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5468841" y="98207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39998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38B22-A972-414B-B09F-46285838C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new (empty) list</a:t>
            </a:r>
          </a:p>
          <a:p>
            <a:pPr lvl="1"/>
            <a:r>
              <a:rPr lang="en-US" dirty="0"/>
              <a:t>Constructor</a:t>
            </a:r>
          </a:p>
          <a:p>
            <a:r>
              <a:rPr lang="en-US" dirty="0"/>
              <a:t>Delete a list</a:t>
            </a:r>
          </a:p>
          <a:p>
            <a:pPr lvl="1"/>
            <a:r>
              <a:rPr lang="en-US" dirty="0"/>
              <a:t>Destructor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FE35F-1D2A-0249-9199-08948347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4E21-75F8-B443-966C-22D36567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59" y="2607538"/>
            <a:ext cx="55118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8D1266-CE54-7943-98AC-5252367B4F73}"/>
              </a:ext>
            </a:extLst>
          </p:cNvPr>
          <p:cNvSpPr/>
          <p:nvPr/>
        </p:nvSpPr>
        <p:spPr>
          <a:xfrm>
            <a:off x="3863788" y="3255042"/>
            <a:ext cx="331694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16A2-9CE0-CA4E-B59D-F39AD3442E37}"/>
              </a:ext>
            </a:extLst>
          </p:cNvPr>
          <p:cNvSpPr txBox="1"/>
          <p:nvPr/>
        </p:nvSpPr>
        <p:spPr>
          <a:xfrm>
            <a:off x="4117089" y="2145873"/>
            <a:ext cx="4367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Always keep an empty head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6FF6B-7283-EB4B-8C7E-4BD8BF381BDA}"/>
              </a:ext>
            </a:extLst>
          </p:cNvPr>
          <p:cNvSpPr txBox="1"/>
          <p:nvPr/>
        </p:nvSpPr>
        <p:spPr>
          <a:xfrm>
            <a:off x="4876800" y="6245837"/>
            <a:ext cx="2551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More on ”dummy/header” node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09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212732" y="3429000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95" y="1363509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1488512" y="2907168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179285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END(TAIL)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126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end/</a:t>
            </a:r>
            <a:r>
              <a:rPr lang="en-US" dirty="0" err="1"/>
              <a:t>nullptr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65342" y="4249814"/>
            <a:ext cx="341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end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75168" y="514945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208768" y="51494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71485" y="5602171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805083" y="5588527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40568" y="538188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42366" y="5149451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38681" y="558852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78C3D-4F77-A442-8F21-CCE4A33C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501989"/>
            <a:ext cx="4902200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75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9D68FC-A78D-3D4E-8F79-6D348E7AEBE9}"/>
              </a:ext>
            </a:extLst>
          </p:cNvPr>
          <p:cNvCxnSpPr>
            <a:cxnSpLocks/>
          </p:cNvCxnSpPr>
          <p:nvPr/>
        </p:nvCxnSpPr>
        <p:spPr>
          <a:xfrm flipV="1">
            <a:off x="1493504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498E4A-6549-F140-9DCF-B9394DD1C6AB}"/>
              </a:ext>
            </a:extLst>
          </p:cNvPr>
          <p:cNvSpPr txBox="1"/>
          <p:nvPr/>
        </p:nvSpPr>
        <p:spPr>
          <a:xfrm>
            <a:off x="1255059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7189091" y="504546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64B268-09B0-7E49-9076-D409DAC937B4}"/>
              </a:ext>
            </a:extLst>
          </p:cNvPr>
          <p:cNvGrpSpPr/>
          <p:nvPr/>
        </p:nvGrpSpPr>
        <p:grpSpPr>
          <a:xfrm>
            <a:off x="5055495" y="4777413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27CD1B-4B74-764C-9678-4E521F26F58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4393C7-1F28-3F4C-922F-D8209812B43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79B0F-1A5B-FC40-81A4-AE57B0753196}"/>
              </a:ext>
            </a:extLst>
          </p:cNvPr>
          <p:cNvCxnSpPr>
            <a:cxnSpLocks/>
          </p:cNvCxnSpPr>
          <p:nvPr/>
        </p:nvCxnSpPr>
        <p:spPr>
          <a:xfrm>
            <a:off x="6651810" y="5230129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4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686E2-CCB6-9D48-B909-51EAB7A49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or without the empty head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08ECC-05E0-9045-9A88-8FC7C0BA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74" y="2830853"/>
            <a:ext cx="4214516" cy="2572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24042-D16B-9047-9CDA-B81EA9D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1" y="2539000"/>
            <a:ext cx="4214516" cy="3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6" y="5544659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83" y="5232919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439269" y="3336621"/>
            <a:ext cx="2142566" cy="924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7CA134-7B95-1A44-9C34-7AB0A406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339409"/>
            <a:ext cx="5118100" cy="328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70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FRONT(HEAD)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12154" y="4249814"/>
            <a:ext cx="351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front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3183678" y="5129446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5317278" y="512944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4779995" y="55821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6913593" y="5568519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450876" y="53828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059693" y="512944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2656008" y="556852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049333-2141-5F48-8832-B3F5DA89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2" y="3825672"/>
            <a:ext cx="6628542" cy="20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81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18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447638" y="501946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4481755" y="501946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043955" y="5472177"/>
            <a:ext cx="2437800" cy="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6078070" y="5458535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6597902" y="527386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9E037-CE75-3146-A494-B0FB2E157608}"/>
              </a:ext>
            </a:extLst>
          </p:cNvPr>
          <p:cNvGrpSpPr/>
          <p:nvPr/>
        </p:nvGrpSpPr>
        <p:grpSpPr>
          <a:xfrm>
            <a:off x="2717514" y="377025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DEE94-7A16-4E42-9CA6-348C65ED3EB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C856B9-310E-0D44-A460-379F1D50D1D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01E9B-A496-344F-8FFC-3ABF3F52BF4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4313831" y="4222972"/>
            <a:ext cx="966082" cy="7964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264FE6-25A3-404B-B2B7-4ED24DD87F3D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 flipV="1">
            <a:off x="2043955" y="4222973"/>
            <a:ext cx="673559" cy="124920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5AB4DE-8654-214B-B154-3B7A4F53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2" y="3321421"/>
            <a:ext cx="5168900" cy="334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33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235" y="1736725"/>
            <a:ext cx="8196210" cy="4015497"/>
          </a:xfrm>
        </p:spPr>
        <p:txBody>
          <a:bodyPr/>
          <a:lstStyle/>
          <a:p>
            <a:r>
              <a:rPr lang="en-US" dirty="0"/>
              <a:t>Remove the </a:t>
            </a:r>
            <a:r>
              <a:rPr lang="en-US" dirty="0">
                <a:solidFill>
                  <a:srgbClr val="FF0000"/>
                </a:solidFill>
              </a:rPr>
              <a:t>Head (first node) </a:t>
            </a:r>
            <a:r>
              <a:rPr lang="en-US" dirty="0"/>
              <a:t>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059692" y="273393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193292" y="2733935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2656009" y="318665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6920568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7473533" y="298853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E256E5-0AFD-C946-A13C-F5DBCB21E88A}"/>
              </a:ext>
            </a:extLst>
          </p:cNvPr>
          <p:cNvGrpSpPr/>
          <p:nvPr/>
        </p:nvGrpSpPr>
        <p:grpSpPr>
          <a:xfrm>
            <a:off x="5326890" y="2760437"/>
            <a:ext cx="1596316" cy="905435"/>
            <a:chOff x="671756" y="4177553"/>
            <a:chExt cx="1596316" cy="9054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56DE99-B429-7541-B55C-4E27459F6982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E7D847-6818-2948-97C6-6E1407C29D2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043A4-96D7-EF41-AAF6-E42F44C73722}"/>
              </a:ext>
            </a:extLst>
          </p:cNvPr>
          <p:cNvCxnSpPr>
            <a:cxnSpLocks/>
          </p:cNvCxnSpPr>
          <p:nvPr/>
        </p:nvCxnSpPr>
        <p:spPr>
          <a:xfrm>
            <a:off x="4789607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14:cNvPr>
              <p14:cNvContentPartPr/>
              <p14:nvPr/>
            </p14:nvContentPartPr>
            <p14:xfrm>
              <a:off x="3304616" y="2499678"/>
              <a:ext cx="1607760" cy="163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6" y="2491038"/>
                <a:ext cx="1625400" cy="165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48A31-C2AC-A74C-9F14-1ED55C6744AF}"/>
              </a:ext>
            </a:extLst>
          </p:cNvPr>
          <p:cNvGrpSpPr/>
          <p:nvPr/>
        </p:nvGrpSpPr>
        <p:grpSpPr>
          <a:xfrm>
            <a:off x="1140374" y="5348871"/>
            <a:ext cx="1596316" cy="905435"/>
            <a:chOff x="671756" y="4177553"/>
            <a:chExt cx="1596316" cy="9054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F3B7C61-8CEA-8A42-8376-5C5CAE9C699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E144A2-C416-C549-BD93-34A91C6E222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D474FA-5654-2141-A154-76BA7A5A2E5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736691" y="58015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C454E2-F9CB-5A4B-870B-0A2BD9444C4E}"/>
              </a:ext>
            </a:extLst>
          </p:cNvPr>
          <p:cNvCxnSpPr>
            <a:cxnSpLocks/>
          </p:cNvCxnSpPr>
          <p:nvPr/>
        </p:nvCxnSpPr>
        <p:spPr>
          <a:xfrm>
            <a:off x="4867652" y="576787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0C1445-834C-E44B-97ED-9321B24777F8}"/>
              </a:ext>
            </a:extLst>
          </p:cNvPr>
          <p:cNvSpPr txBox="1"/>
          <p:nvPr/>
        </p:nvSpPr>
        <p:spPr>
          <a:xfrm>
            <a:off x="5420617" y="558320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0C2E0-F56B-2541-8340-C3C849A93608}"/>
              </a:ext>
            </a:extLst>
          </p:cNvPr>
          <p:cNvGrpSpPr/>
          <p:nvPr/>
        </p:nvGrpSpPr>
        <p:grpSpPr>
          <a:xfrm>
            <a:off x="3273974" y="5355105"/>
            <a:ext cx="1596316" cy="905435"/>
            <a:chOff x="671756" y="4177553"/>
            <a:chExt cx="1596316" cy="905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759B9-9D95-4B45-8C94-6BB0FA3A112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FF175C-A539-964A-9DDF-886DC28F95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1059692" y="2222665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93292" y="2222664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656009" y="26753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920568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73533" y="2477266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326890" y="2249166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89607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3304616" y="1988407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5" y="1979767"/>
                <a:ext cx="1367449" cy="13928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E3FD9E-14DB-0A49-B17A-375A4D1C5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41" y="3567366"/>
            <a:ext cx="5197327" cy="291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9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BA5542-86CF-A641-8953-E97C5ED4F6F1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2404998" y="52164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D6A8CA-1CD9-6344-B4DE-CCAAD0B27E01}"/>
              </a:ext>
            </a:extLst>
          </p:cNvPr>
          <p:cNvCxnSpPr>
            <a:cxnSpLocks/>
          </p:cNvCxnSpPr>
          <p:nvPr/>
        </p:nvCxnSpPr>
        <p:spPr>
          <a:xfrm>
            <a:off x="4538596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C772427-7726-C84C-BFFD-5610429DB485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1D4BF1-7AB2-DC4E-9258-2CD48ACA856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A8146-A8FA-D546-BCB6-8AD440640F7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80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14:cNvPr>
              <p14:cNvContentPartPr/>
              <p14:nvPr/>
            </p14:nvContentPartPr>
            <p14:xfrm>
              <a:off x="3065534" y="4651376"/>
              <a:ext cx="1349807" cy="137519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533" y="4642736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EFF70-BDC8-EF48-AFBC-BD58FC8FDA5A}"/>
              </a:ext>
            </a:extLst>
          </p:cNvPr>
          <p:cNvGrpSpPr/>
          <p:nvPr/>
        </p:nvGrpSpPr>
        <p:grpSpPr>
          <a:xfrm>
            <a:off x="288485" y="2233330"/>
            <a:ext cx="4081652" cy="753754"/>
            <a:chOff x="1059692" y="1988407"/>
            <a:chExt cx="7446816" cy="1375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5BC57F-5D1F-6549-A892-77B6D7F722E8}"/>
                </a:ext>
              </a:extLst>
            </p:cNvPr>
            <p:cNvGrpSpPr/>
            <p:nvPr/>
          </p:nvGrpSpPr>
          <p:grpSpPr>
            <a:xfrm>
              <a:off x="1059692" y="2222665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54A39E-A550-FD4A-AAF2-21D70DFD2AD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2F8696-C0AD-6745-9801-3373D420CE8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B68CA-AC2A-BA43-B817-6A71909DCFE0}"/>
                </a:ext>
              </a:extLst>
            </p:cNvPr>
            <p:cNvGrpSpPr/>
            <p:nvPr/>
          </p:nvGrpSpPr>
          <p:grpSpPr>
            <a:xfrm>
              <a:off x="3193292" y="2222664"/>
              <a:ext cx="1596316" cy="905435"/>
              <a:chOff x="671756" y="4177553"/>
              <a:chExt cx="1596316" cy="90543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5C6039-1BD2-7442-B0AB-2660261DB48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0876F7-88FB-8B4E-A621-BD5C762C136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9CB595-78BF-704F-9882-90CBBAC7DACA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656009" y="267538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5D31E3-2A03-0149-B08E-209D91D8B4FB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FE14A-9E14-5B4F-AC15-9E9ACDFCB0CF}"/>
                </a:ext>
              </a:extLst>
            </p:cNvPr>
            <p:cNvSpPr txBox="1"/>
            <p:nvPr/>
          </p:nvSpPr>
          <p:spPr>
            <a:xfrm>
              <a:off x="7473533" y="2477266"/>
              <a:ext cx="1032975" cy="477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F9E39B-3CD4-6645-9A0D-8F3042EC8F1C}"/>
                </a:ext>
              </a:extLst>
            </p:cNvPr>
            <p:cNvGrpSpPr/>
            <p:nvPr/>
          </p:nvGrpSpPr>
          <p:grpSpPr>
            <a:xfrm>
              <a:off x="5326890" y="2249166"/>
              <a:ext cx="1596316" cy="905435"/>
              <a:chOff x="671756" y="4177553"/>
              <a:chExt cx="1596316" cy="90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0175F5-3B82-AF49-9CE0-1A5A00A5148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EAB7D0-5CA9-7742-B67A-C450869A6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3DDCA-6224-6947-93D9-AEC7DA1C9965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14:cNvPr>
                <p14:cNvContentPartPr/>
                <p14:nvPr/>
              </p14:nvContentPartPr>
              <p14:xfrm>
                <a:off x="3304616" y="1988407"/>
                <a:ext cx="1349807" cy="1375195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195" y="1971989"/>
                  <a:ext cx="1381992" cy="140737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DDA60D-A9FA-B945-A07A-201D98D2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198"/>
            <a:ext cx="4130481" cy="481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61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90813" y="5325413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24413" y="5325412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87130" y="577813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851689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04654" y="5580014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258011" y="5351914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20728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5313424" y="5117032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423" y="5108392"/>
                <a:ext cx="1367449" cy="1392835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996938" y="2199292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593255" y="265200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171152" y="245389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990813" y="3658951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587130" y="4111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4712667" y="4070225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265632" y="388555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118989" y="3657459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14:cNvPr>
              <p14:cNvContentPartPr/>
              <p14:nvPr/>
            </p14:nvContentPartPr>
            <p14:xfrm>
              <a:off x="3242242" y="3429000"/>
              <a:ext cx="1349807" cy="1375195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3241" y="3420360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/>
      <p:bldP spid="8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1585769" y="4735046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2086" y="51877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759983" y="498964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52D032-EFC8-5F49-A2C8-C705FAF002EE}"/>
              </a:ext>
            </a:extLst>
          </p:cNvPr>
          <p:cNvCxnSpPr>
            <a:cxnSpLocks/>
          </p:cNvCxnSpPr>
          <p:nvPr/>
        </p:nvCxnSpPr>
        <p:spPr>
          <a:xfrm flipV="1">
            <a:off x="238101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07C8E4-4744-AA4A-8691-F7EA53026B17}"/>
              </a:ext>
            </a:extLst>
          </p:cNvPr>
          <p:cNvSpPr txBox="1"/>
          <p:nvPr/>
        </p:nvSpPr>
        <p:spPr>
          <a:xfrm>
            <a:off x="214256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DF2624-2E69-C94B-A72A-43044B063411}"/>
              </a:ext>
            </a:extLst>
          </p:cNvPr>
          <p:cNvCxnSpPr>
            <a:cxnSpLocks/>
          </p:cNvCxnSpPr>
          <p:nvPr/>
        </p:nvCxnSpPr>
        <p:spPr>
          <a:xfrm flipV="1">
            <a:off x="412742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1B36F7-8409-1C4C-AB58-8DCD127BB5D1}"/>
              </a:ext>
            </a:extLst>
          </p:cNvPr>
          <p:cNvSpPr txBox="1"/>
          <p:nvPr/>
        </p:nvSpPr>
        <p:spPr>
          <a:xfrm>
            <a:off x="388897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460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6" grpId="0"/>
      <p:bldP spid="3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882965" y="54043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5008502" y="536294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61467" y="517828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6" grpId="0"/>
      <p:bldP spid="3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58741" y="521373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42" y="2125503"/>
            <a:ext cx="4535861" cy="217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86F77E-A29C-614E-8C50-1C9BCE105DB6}"/>
              </a:ext>
            </a:extLst>
          </p:cNvPr>
          <p:cNvCxnSpPr>
            <a:cxnSpLocks/>
          </p:cNvCxnSpPr>
          <p:nvPr/>
        </p:nvCxnSpPr>
        <p:spPr>
          <a:xfrm flipV="1">
            <a:off x="2890586" y="46792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836F11-7653-644E-84CE-0C6B3CF2E1BE}"/>
              </a:ext>
            </a:extLst>
          </p:cNvPr>
          <p:cNvCxnSpPr>
            <a:cxnSpLocks/>
          </p:cNvCxnSpPr>
          <p:nvPr/>
        </p:nvCxnSpPr>
        <p:spPr>
          <a:xfrm>
            <a:off x="3293869" y="46792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14:cNvPr>
              <p14:cNvContentPartPr/>
              <p14:nvPr/>
            </p14:nvContentPartPr>
            <p14:xfrm>
              <a:off x="3551440" y="4837686"/>
              <a:ext cx="1170863" cy="1192886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439" y="48290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26" y="2005667"/>
            <a:ext cx="8196210" cy="401549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Shallow copy: copy the pointer variable only</a:t>
            </a:r>
          </a:p>
          <a:p>
            <a:endParaRPr lang="en-US" sz="2000" dirty="0"/>
          </a:p>
          <a:p>
            <a:r>
              <a:rPr lang="en-US" sz="2000" dirty="0"/>
              <a:t>Deep copy: copy what’s being pointed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https://www.cs.utexas.edu/~scottm/cs307/handouts/deepCopying.htm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FFB10-BF05-A64B-959E-DDA5CA2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52" y="1105778"/>
            <a:ext cx="2675822" cy="11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788936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657975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BD9DDB-EA18-4B43-BAD2-9FED8477FB4C}"/>
              </a:ext>
            </a:extLst>
          </p:cNvPr>
          <p:cNvCxnSpPr>
            <a:cxnSpLocks/>
          </p:cNvCxnSpPr>
          <p:nvPr/>
        </p:nvCxnSpPr>
        <p:spPr>
          <a:xfrm flipV="1">
            <a:off x="1798304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8D95E5-3B37-3B41-B8DC-D22292C74C99}"/>
              </a:ext>
            </a:extLst>
          </p:cNvPr>
          <p:cNvSpPr txBox="1"/>
          <p:nvPr/>
        </p:nvSpPr>
        <p:spPr>
          <a:xfrm>
            <a:off x="1559859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0B696-9DB7-014D-B549-2F60FF399CC6}"/>
              </a:ext>
            </a:extLst>
          </p:cNvPr>
          <p:cNvCxnSpPr>
            <a:cxnSpLocks/>
          </p:cNvCxnSpPr>
          <p:nvPr/>
        </p:nvCxnSpPr>
        <p:spPr>
          <a:xfrm flipV="1">
            <a:off x="3903302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BD2DBC-36FE-2A45-A7DA-33267018F279}"/>
              </a:ext>
            </a:extLst>
          </p:cNvPr>
          <p:cNvSpPr txBox="1"/>
          <p:nvPr/>
        </p:nvSpPr>
        <p:spPr>
          <a:xfrm>
            <a:off x="3664857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9FA57F-D0CD-2441-A29D-F77A6A2D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99429"/>
            <a:ext cx="4339103" cy="207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  <p:bldP spid="36" grpId="1"/>
      <p:bldP spid="39" grpId="0"/>
      <p:bldP spid="39" grpId="1"/>
      <p:bldP spid="42" grpId="0"/>
      <p:bldP spid="4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83" y="2125503"/>
            <a:ext cx="3322820" cy="159086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1A2DF22-07E4-5243-9A35-F80C0B64BAC3}"/>
              </a:ext>
            </a:extLst>
          </p:cNvPr>
          <p:cNvCxnSpPr>
            <a:cxnSpLocks/>
          </p:cNvCxnSpPr>
          <p:nvPr/>
        </p:nvCxnSpPr>
        <p:spPr>
          <a:xfrm flipV="1">
            <a:off x="4671020" y="41636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A7AF6C9-A724-4240-8F1E-F384569ED43B}"/>
              </a:ext>
            </a:extLst>
          </p:cNvPr>
          <p:cNvCxnSpPr>
            <a:cxnSpLocks/>
          </p:cNvCxnSpPr>
          <p:nvPr/>
        </p:nvCxnSpPr>
        <p:spPr>
          <a:xfrm>
            <a:off x="5074303" y="41636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14:cNvPr>
              <p14:cNvContentPartPr/>
              <p14:nvPr/>
            </p14:nvContentPartPr>
            <p14:xfrm>
              <a:off x="5331874" y="4322086"/>
              <a:ext cx="1170863" cy="1192886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2873" y="43134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5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9C4E-B5EE-AA4D-8F52-EC2F5538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59" y="2060913"/>
            <a:ext cx="3867730" cy="44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BFD04B-5CF7-004F-A617-7DDF04EE359B}"/>
              </a:ext>
            </a:extLst>
          </p:cNvPr>
          <p:cNvGrpSpPr/>
          <p:nvPr/>
        </p:nvGrpSpPr>
        <p:grpSpPr>
          <a:xfrm>
            <a:off x="399011" y="2962623"/>
            <a:ext cx="4051197" cy="2332603"/>
            <a:chOff x="990813" y="2199292"/>
            <a:chExt cx="7455845" cy="42929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B3FFDD-12A8-CA4B-B1EA-417BFDD0BF22}"/>
                </a:ext>
              </a:extLst>
            </p:cNvPr>
            <p:cNvGrpSpPr/>
            <p:nvPr/>
          </p:nvGrpSpPr>
          <p:grpSpPr>
            <a:xfrm>
              <a:off x="990813" y="5325413"/>
              <a:ext cx="1596316" cy="905435"/>
              <a:chOff x="671756" y="4177553"/>
              <a:chExt cx="1596316" cy="90543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D0B4D7-5D17-AE4A-9E0B-9AE5F65016B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C48776-8ED3-4B40-89FA-2911D02119A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6EEDAD-060B-C94A-95A3-02E30E81F64F}"/>
                </a:ext>
              </a:extLst>
            </p:cNvPr>
            <p:cNvGrpSpPr/>
            <p:nvPr/>
          </p:nvGrpSpPr>
          <p:grpSpPr>
            <a:xfrm>
              <a:off x="3124413" y="5325412"/>
              <a:ext cx="1596316" cy="905435"/>
              <a:chOff x="671756" y="4177553"/>
              <a:chExt cx="1596316" cy="90543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2200C00-A150-FB4B-8D13-12FC6EE3B6C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4AA4D07-F85E-A946-B958-B9F508BB758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839131B-5EEA-684C-87F8-A7EAF76ED541}"/>
                </a:ext>
              </a:extLst>
            </p:cNvPr>
            <p:cNvCxnSpPr>
              <a:cxnSpLocks/>
              <a:stCxn id="63" idx="2"/>
              <a:endCxn id="65" idx="1"/>
            </p:cNvCxnSpPr>
            <p:nvPr/>
          </p:nvCxnSpPr>
          <p:spPr>
            <a:xfrm>
              <a:off x="2587130" y="577813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3AE1849-63E3-464D-85AA-CEE8537862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89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3309A6-80C1-FE47-B9C6-4F94BDAC9E90}"/>
                </a:ext>
              </a:extLst>
            </p:cNvPr>
            <p:cNvSpPr txBox="1"/>
            <p:nvPr/>
          </p:nvSpPr>
          <p:spPr>
            <a:xfrm>
              <a:off x="7404655" y="558001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DD5A02-68D8-3849-82E4-5E2623B06FF0}"/>
                </a:ext>
              </a:extLst>
            </p:cNvPr>
            <p:cNvGrpSpPr/>
            <p:nvPr/>
          </p:nvGrpSpPr>
          <p:grpSpPr>
            <a:xfrm>
              <a:off x="5258011" y="5351914"/>
              <a:ext cx="1596316" cy="905435"/>
              <a:chOff x="671756" y="4177553"/>
              <a:chExt cx="1596316" cy="90543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4DE928-D490-FE46-86EE-1056693135B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722088E-F2E0-6C46-AFE5-0AD814BC98A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579BB3-907B-F94F-8284-A301DC51E2BF}"/>
                </a:ext>
              </a:extLst>
            </p:cNvPr>
            <p:cNvCxnSpPr>
              <a:cxnSpLocks/>
            </p:cNvCxnSpPr>
            <p:nvPr/>
          </p:nvCxnSpPr>
          <p:spPr>
            <a:xfrm>
              <a:off x="4720728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14:cNvPr>
                <p14:cNvContentPartPr/>
                <p14:nvPr/>
              </p14:nvContentPartPr>
              <p14:xfrm>
                <a:off x="5313424" y="5117032"/>
                <a:ext cx="1349807" cy="1375195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866" y="5100471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C965C0-EB91-3E4D-902B-0970F1203AA4}"/>
                </a:ext>
              </a:extLst>
            </p:cNvPr>
            <p:cNvGrpSpPr/>
            <p:nvPr/>
          </p:nvGrpSpPr>
          <p:grpSpPr>
            <a:xfrm>
              <a:off x="996938" y="2199292"/>
              <a:ext cx="1596316" cy="905435"/>
              <a:chOff x="671756" y="4177553"/>
              <a:chExt cx="1596316" cy="90543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F5F211-D8F5-7D4D-BFFF-285BB3B23C3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A092864-EF76-ED46-B26B-DD939162D70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59196D-EDDF-394F-87D5-430F69F9D24A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2593255" y="265200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31F13F-265E-394F-8D91-9872D4FBDDC3}"/>
                </a:ext>
              </a:extLst>
            </p:cNvPr>
            <p:cNvSpPr txBox="1"/>
            <p:nvPr/>
          </p:nvSpPr>
          <p:spPr>
            <a:xfrm>
              <a:off x="3171152" y="245389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C8C34E-C9E5-C043-B9A4-F889CDA0AA59}"/>
                </a:ext>
              </a:extLst>
            </p:cNvPr>
            <p:cNvGrpSpPr/>
            <p:nvPr/>
          </p:nvGrpSpPr>
          <p:grpSpPr>
            <a:xfrm>
              <a:off x="990813" y="3658951"/>
              <a:ext cx="1596316" cy="905435"/>
              <a:chOff x="671756" y="4177553"/>
              <a:chExt cx="1596316" cy="90543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D344E18-386B-D64C-B8D4-89B88A308B0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8B5346B-B795-8242-88EB-D6193B6DAD4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677270E-EE18-2142-B055-A137B2A8B596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2587130" y="4111668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E89B5F-9E2F-804E-9437-085D35B964C5}"/>
                </a:ext>
              </a:extLst>
            </p:cNvPr>
            <p:cNvCxnSpPr>
              <a:cxnSpLocks/>
            </p:cNvCxnSpPr>
            <p:nvPr/>
          </p:nvCxnSpPr>
          <p:spPr>
            <a:xfrm>
              <a:off x="4712667" y="4070225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CF30943-6655-E945-BFE8-C0D95407477F}"/>
                </a:ext>
              </a:extLst>
            </p:cNvPr>
            <p:cNvSpPr txBox="1"/>
            <p:nvPr/>
          </p:nvSpPr>
          <p:spPr>
            <a:xfrm>
              <a:off x="5265633" y="3885560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9056D8-F945-3247-B505-E5D3490C36D2}"/>
                </a:ext>
              </a:extLst>
            </p:cNvPr>
            <p:cNvGrpSpPr/>
            <p:nvPr/>
          </p:nvGrpSpPr>
          <p:grpSpPr>
            <a:xfrm>
              <a:off x="3118989" y="3657459"/>
              <a:ext cx="1596316" cy="905435"/>
              <a:chOff x="671756" y="4177553"/>
              <a:chExt cx="1596316" cy="90543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FE963F9-FB90-0D45-9571-9C284466ACA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1E2897-3913-6245-ADED-A4F6241AAEE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14:cNvPr>
                <p14:cNvContentPartPr/>
                <p14:nvPr/>
              </p14:nvContentPartPr>
              <p14:xfrm>
                <a:off x="3242242" y="3429000"/>
                <a:ext cx="1349807" cy="1375195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5684" y="3412439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337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3" y="2923134"/>
            <a:ext cx="5051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4" y="4332807"/>
            <a:ext cx="5051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338DD-E50B-374C-B3B5-E67DBDF0E8E7}"/>
              </a:ext>
            </a:extLst>
          </p:cNvPr>
          <p:cNvSpPr/>
          <p:nvPr/>
        </p:nvSpPr>
        <p:spPr>
          <a:xfrm>
            <a:off x="2206371" y="388987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41D57-0322-AB44-B477-EF120CD7E3EA}"/>
              </a:ext>
            </a:extLst>
          </p:cNvPr>
          <p:cNvSpPr/>
          <p:nvPr/>
        </p:nvSpPr>
        <p:spPr>
          <a:xfrm>
            <a:off x="2155856" y="2517003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3121819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64" y="1763870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4035099" y="206574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7A77A7-EBF9-974E-BC63-3A4B1DE0A315}"/>
              </a:ext>
            </a:extLst>
          </p:cNvPr>
          <p:cNvCxnSpPr>
            <a:cxnSpLocks/>
          </p:cNvCxnSpPr>
          <p:nvPr/>
        </p:nvCxnSpPr>
        <p:spPr>
          <a:xfrm flipV="1">
            <a:off x="4223617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2C62BC-3B3F-F444-BB88-31567AC62C56}"/>
              </a:ext>
            </a:extLst>
          </p:cNvPr>
          <p:cNvSpPr txBox="1"/>
          <p:nvPr/>
        </p:nvSpPr>
        <p:spPr>
          <a:xfrm>
            <a:off x="3985172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C914D-6BAF-9D49-A327-FB29EC0B8DD8}"/>
              </a:ext>
            </a:extLst>
          </p:cNvPr>
          <p:cNvCxnSpPr>
            <a:cxnSpLocks/>
          </p:cNvCxnSpPr>
          <p:nvPr/>
        </p:nvCxnSpPr>
        <p:spPr>
          <a:xfrm flipV="1">
            <a:off x="507355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F7F80-FB03-5948-BF61-13BFCBABC2DB}"/>
              </a:ext>
            </a:extLst>
          </p:cNvPr>
          <p:cNvSpPr txBox="1"/>
          <p:nvPr/>
        </p:nvSpPr>
        <p:spPr>
          <a:xfrm>
            <a:off x="483511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BDE2A0-CB36-4046-9CF9-559E4F59424A}"/>
              </a:ext>
            </a:extLst>
          </p:cNvPr>
          <p:cNvCxnSpPr>
            <a:cxnSpLocks/>
          </p:cNvCxnSpPr>
          <p:nvPr/>
        </p:nvCxnSpPr>
        <p:spPr>
          <a:xfrm flipV="1">
            <a:off x="582334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AA9676-B4B2-D645-A08C-01663CAECEAE}"/>
              </a:ext>
            </a:extLst>
          </p:cNvPr>
          <p:cNvSpPr txBox="1"/>
          <p:nvPr/>
        </p:nvSpPr>
        <p:spPr>
          <a:xfrm>
            <a:off x="558490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C8B2B9-E8FF-7045-9EA4-3AE24826AEB1}"/>
              </a:ext>
            </a:extLst>
          </p:cNvPr>
          <p:cNvCxnSpPr>
            <a:cxnSpLocks/>
          </p:cNvCxnSpPr>
          <p:nvPr/>
        </p:nvCxnSpPr>
        <p:spPr>
          <a:xfrm flipV="1">
            <a:off x="4223617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E8ED9-21A2-B141-AC9B-E0646CF46E4E}"/>
              </a:ext>
            </a:extLst>
          </p:cNvPr>
          <p:cNvSpPr txBox="1"/>
          <p:nvPr/>
        </p:nvSpPr>
        <p:spPr>
          <a:xfrm>
            <a:off x="3985172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2FB41B-9F53-3546-9EEC-FFBAD6E7631C}"/>
              </a:ext>
            </a:extLst>
          </p:cNvPr>
          <p:cNvCxnSpPr>
            <a:cxnSpLocks/>
          </p:cNvCxnSpPr>
          <p:nvPr/>
        </p:nvCxnSpPr>
        <p:spPr>
          <a:xfrm flipV="1">
            <a:off x="5787693" y="229131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752A3C-469C-EF4F-812B-E477510D3879}"/>
              </a:ext>
            </a:extLst>
          </p:cNvPr>
          <p:cNvSpPr txBox="1"/>
          <p:nvPr/>
        </p:nvSpPr>
        <p:spPr>
          <a:xfrm>
            <a:off x="5549248" y="27385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40454-45AE-6D47-B517-4585C12B7537}"/>
              </a:ext>
            </a:extLst>
          </p:cNvPr>
          <p:cNvCxnSpPr>
            <a:cxnSpLocks/>
          </p:cNvCxnSpPr>
          <p:nvPr/>
        </p:nvCxnSpPr>
        <p:spPr>
          <a:xfrm flipV="1">
            <a:off x="6540522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B0DAAF-A929-FA47-B53D-A354524CB856}"/>
              </a:ext>
            </a:extLst>
          </p:cNvPr>
          <p:cNvSpPr txBox="1"/>
          <p:nvPr/>
        </p:nvSpPr>
        <p:spPr>
          <a:xfrm>
            <a:off x="6302077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5D1F7-AC99-BF4E-8734-64F61DD67D5E}"/>
              </a:ext>
            </a:extLst>
          </p:cNvPr>
          <p:cNvSpPr txBox="1"/>
          <p:nvPr/>
        </p:nvSpPr>
        <p:spPr>
          <a:xfrm>
            <a:off x="4034634" y="1701923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3</a:t>
            </a:r>
            <a:r>
              <a:rPr lang="en-US" sz="3200" dirty="0">
                <a:sym typeface="Wingdings" pitchFamily="2" charset="2"/>
              </a:rPr>
              <a:t> 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4 5  N</a:t>
            </a:r>
            <a:endParaRPr lang="en-US" sz="3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56E0E-CE62-8949-9BFE-EFB088885244}"/>
              </a:ext>
            </a:extLst>
          </p:cNvPr>
          <p:cNvCxnSpPr>
            <a:cxnSpLocks/>
          </p:cNvCxnSpPr>
          <p:nvPr/>
        </p:nvCxnSpPr>
        <p:spPr>
          <a:xfrm flipV="1">
            <a:off x="4223617" y="388749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D01E22-E929-2947-967E-745D57DF1DE8}"/>
              </a:ext>
            </a:extLst>
          </p:cNvPr>
          <p:cNvSpPr txBox="1"/>
          <p:nvPr/>
        </p:nvSpPr>
        <p:spPr>
          <a:xfrm>
            <a:off x="3985172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C7A6CE-404D-7448-A770-66D4091448E3}"/>
              </a:ext>
            </a:extLst>
          </p:cNvPr>
          <p:cNvCxnSpPr>
            <a:cxnSpLocks/>
          </p:cNvCxnSpPr>
          <p:nvPr/>
        </p:nvCxnSpPr>
        <p:spPr>
          <a:xfrm flipV="1">
            <a:off x="6536033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DD10B4-DF80-1042-AF93-F083712E3320}"/>
              </a:ext>
            </a:extLst>
          </p:cNvPr>
          <p:cNvSpPr txBox="1"/>
          <p:nvPr/>
        </p:nvSpPr>
        <p:spPr>
          <a:xfrm>
            <a:off x="6302077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DFCF8A-A6AC-A141-8BD9-760966D84384}"/>
              </a:ext>
            </a:extLst>
          </p:cNvPr>
          <p:cNvCxnSpPr>
            <a:cxnSpLocks/>
          </p:cNvCxnSpPr>
          <p:nvPr/>
        </p:nvCxnSpPr>
        <p:spPr>
          <a:xfrm flipV="1">
            <a:off x="7194945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ACB628-9087-8E42-B08E-056E318E3142}"/>
              </a:ext>
            </a:extLst>
          </p:cNvPr>
          <p:cNvSpPr txBox="1"/>
          <p:nvPr/>
        </p:nvSpPr>
        <p:spPr>
          <a:xfrm>
            <a:off x="6996423" y="431881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7FEDF-8F46-5346-9A89-CAFA8B46F06B}"/>
              </a:ext>
            </a:extLst>
          </p:cNvPr>
          <p:cNvSpPr txBox="1"/>
          <p:nvPr/>
        </p:nvSpPr>
        <p:spPr>
          <a:xfrm>
            <a:off x="4034634" y="3287868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4</a:t>
            </a:r>
            <a:r>
              <a:rPr lang="en-US" sz="3200" dirty="0">
                <a:sym typeface="Wingdings" pitchFamily="2" charset="2"/>
              </a:rPr>
              <a:t> 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5  N</a:t>
            </a:r>
            <a:endParaRPr lang="en-US" sz="3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E53CE3-D714-7847-9A95-9EC3DD6D8E2F}"/>
              </a:ext>
            </a:extLst>
          </p:cNvPr>
          <p:cNvCxnSpPr>
            <a:cxnSpLocks/>
          </p:cNvCxnSpPr>
          <p:nvPr/>
        </p:nvCxnSpPr>
        <p:spPr>
          <a:xfrm flipV="1">
            <a:off x="4250044" y="5417191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CF8BB5-99D6-164D-A837-15C45430C3E2}"/>
              </a:ext>
            </a:extLst>
          </p:cNvPr>
          <p:cNvSpPr txBox="1"/>
          <p:nvPr/>
        </p:nvSpPr>
        <p:spPr>
          <a:xfrm>
            <a:off x="4011599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1679ED-FDB8-D54D-BAA8-690C8DC7FB5B}"/>
              </a:ext>
            </a:extLst>
          </p:cNvPr>
          <p:cNvCxnSpPr>
            <a:cxnSpLocks/>
          </p:cNvCxnSpPr>
          <p:nvPr/>
        </p:nvCxnSpPr>
        <p:spPr>
          <a:xfrm flipV="1">
            <a:off x="6562460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0807C0-FFD7-0942-BAF6-B17B117F5F88}"/>
              </a:ext>
            </a:extLst>
          </p:cNvPr>
          <p:cNvSpPr txBox="1"/>
          <p:nvPr/>
        </p:nvSpPr>
        <p:spPr>
          <a:xfrm>
            <a:off x="6328504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C27AF6-8131-874E-B1A3-563A93BA59DF}"/>
              </a:ext>
            </a:extLst>
          </p:cNvPr>
          <p:cNvCxnSpPr>
            <a:cxnSpLocks/>
          </p:cNvCxnSpPr>
          <p:nvPr/>
        </p:nvCxnSpPr>
        <p:spPr>
          <a:xfrm flipV="1">
            <a:off x="7221372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5DC1FE-759D-F64D-8FA8-87E8CFE89584}"/>
              </a:ext>
            </a:extLst>
          </p:cNvPr>
          <p:cNvSpPr txBox="1"/>
          <p:nvPr/>
        </p:nvSpPr>
        <p:spPr>
          <a:xfrm>
            <a:off x="7022850" y="584851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B0C01-ECE3-EE4A-AC2A-136B1D7B0015}"/>
              </a:ext>
            </a:extLst>
          </p:cNvPr>
          <p:cNvSpPr txBox="1"/>
          <p:nvPr/>
        </p:nvSpPr>
        <p:spPr>
          <a:xfrm>
            <a:off x="4061061" y="4817567"/>
            <a:ext cx="4161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5</a:t>
            </a:r>
            <a:r>
              <a:rPr lang="en-US" sz="3200" dirty="0">
                <a:sym typeface="Wingdings" pitchFamily="2" charset="2"/>
              </a:rPr>
              <a:t>  4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2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  <p:bldP spid="19" grpId="0"/>
      <p:bldP spid="20" grpId="0"/>
      <p:bldP spid="22" grpId="0"/>
      <p:bldP spid="24" grpId="0"/>
      <p:bldP spid="26" grpId="0"/>
      <p:bldP spid="27" grpId="0"/>
      <p:bldP spid="29" grpId="0"/>
      <p:bldP spid="31" grpId="0"/>
      <p:bldP spid="33" grpId="0"/>
      <p:bldP spid="3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loop through a linked list?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45B1D6-5A08-324A-A14E-8585EC3690EF}"/>
              </a:ext>
            </a:extLst>
          </p:cNvPr>
          <p:cNvGrpSpPr/>
          <p:nvPr/>
        </p:nvGrpSpPr>
        <p:grpSpPr>
          <a:xfrm>
            <a:off x="178695" y="252356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7D46FB-13E0-1B4D-8218-6950AB9332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96D856-BBB4-7142-9E87-E248C919DA0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489B83-6E12-AB40-8A93-A60EA173E773}"/>
              </a:ext>
            </a:extLst>
          </p:cNvPr>
          <p:cNvGrpSpPr/>
          <p:nvPr/>
        </p:nvGrpSpPr>
        <p:grpSpPr>
          <a:xfrm>
            <a:off x="2312295" y="2523564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9E54F8-B610-A946-8BB1-A8E66311437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3B8DB9-66A8-CF40-8AE2-FF6B068902A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F9203E-05E9-8B48-BC6B-0E7A88EC5C0C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1775012" y="29762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E797B1-FA30-B544-9751-3AF3EED08741}"/>
              </a:ext>
            </a:extLst>
          </p:cNvPr>
          <p:cNvGrpSpPr/>
          <p:nvPr/>
        </p:nvGrpSpPr>
        <p:grpSpPr>
          <a:xfrm>
            <a:off x="3908610" y="2523563"/>
            <a:ext cx="2133599" cy="905435"/>
            <a:chOff x="2420473" y="4329952"/>
            <a:chExt cx="2133599" cy="9054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88CB1A-36E5-4E42-8308-BDEFE48C16CF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C3FA55-2A95-B04A-82D7-3FF4BD0C63F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479C41A-5F8A-B143-97F7-B22EDB5FAC0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3EDC7BA-C567-414F-AA5B-A11864A7FCB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BE614E-D72D-E141-B44C-AF251436A772}"/>
              </a:ext>
            </a:extLst>
          </p:cNvPr>
          <p:cNvGrpSpPr/>
          <p:nvPr/>
        </p:nvGrpSpPr>
        <p:grpSpPr>
          <a:xfrm>
            <a:off x="6042208" y="2523562"/>
            <a:ext cx="2133599" cy="905435"/>
            <a:chOff x="2420473" y="4329952"/>
            <a:chExt cx="2133599" cy="9054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C5586A-FCE9-3D4C-8429-A5404A82B1C9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1A5E761-B647-A44E-A4F6-825FE255F31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122AEF-6171-9D46-A032-878530D24C2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700314-4303-CD4B-9C69-5B87E5299C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1B9F-88C1-3E40-A3FD-AA2FDE83D6B4}"/>
              </a:ext>
            </a:extLst>
          </p:cNvPr>
          <p:cNvCxnSpPr>
            <a:cxnSpLocks/>
          </p:cNvCxnSpPr>
          <p:nvPr/>
        </p:nvCxnSpPr>
        <p:spPr>
          <a:xfrm>
            <a:off x="8175806" y="2976280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AA8A25-4837-094C-A485-094AC00BB988}"/>
              </a:ext>
            </a:extLst>
          </p:cNvPr>
          <p:cNvSpPr txBox="1"/>
          <p:nvPr/>
        </p:nvSpPr>
        <p:spPr>
          <a:xfrm>
            <a:off x="8534399" y="279161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D453E-A943-7B4A-B7D2-24DB035CEE47}"/>
              </a:ext>
            </a:extLst>
          </p:cNvPr>
          <p:cNvCxnSpPr>
            <a:cxnSpLocks/>
          </p:cNvCxnSpPr>
          <p:nvPr/>
        </p:nvCxnSpPr>
        <p:spPr>
          <a:xfrm flipV="1">
            <a:off x="1032181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4BA42F-0A61-0F4E-9BD2-FCE1BB2705B5}"/>
              </a:ext>
            </a:extLst>
          </p:cNvPr>
          <p:cNvCxnSpPr>
            <a:cxnSpLocks/>
          </p:cNvCxnSpPr>
          <p:nvPr/>
        </p:nvCxnSpPr>
        <p:spPr>
          <a:xfrm flipV="1">
            <a:off x="3174746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CEAE47-2411-E546-92AA-34E6A28F500B}"/>
              </a:ext>
            </a:extLst>
          </p:cNvPr>
          <p:cNvCxnSpPr>
            <a:cxnSpLocks/>
          </p:cNvCxnSpPr>
          <p:nvPr/>
        </p:nvCxnSpPr>
        <p:spPr>
          <a:xfrm flipV="1">
            <a:off x="5335240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A0B60-91B1-0343-9BE5-B2E8C96CB28D}"/>
              </a:ext>
            </a:extLst>
          </p:cNvPr>
          <p:cNvCxnSpPr>
            <a:cxnSpLocks/>
          </p:cNvCxnSpPr>
          <p:nvPr/>
        </p:nvCxnSpPr>
        <p:spPr>
          <a:xfrm flipV="1">
            <a:off x="7441946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F371A2D-9706-D846-A6FF-2A616EE3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50" y="4792525"/>
            <a:ext cx="3911600" cy="152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37F207-B534-1D42-9755-CF8D6A277564}"/>
              </a:ext>
            </a:extLst>
          </p:cNvPr>
          <p:cNvSpPr txBox="1"/>
          <p:nvPr/>
        </p:nvSpPr>
        <p:spPr>
          <a:xfrm>
            <a:off x="5504330" y="5185193"/>
            <a:ext cx="3271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not expose the *next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Internal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29A830-07E1-E547-A09A-BBA312A71997}"/>
              </a:ext>
            </a:extLst>
          </p:cNvPr>
          <p:cNvGrpSpPr/>
          <p:nvPr/>
        </p:nvGrpSpPr>
        <p:grpSpPr>
          <a:xfrm>
            <a:off x="1050728" y="307840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27D8E-953C-1E49-A34D-0B713A36AD6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7B76E9-BB53-1349-95E6-D554B93AAA5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EBAE3-BFB1-B742-B7F0-5C5F952CB0A7}"/>
              </a:ext>
            </a:extLst>
          </p:cNvPr>
          <p:cNvGrpSpPr/>
          <p:nvPr/>
        </p:nvGrpSpPr>
        <p:grpSpPr>
          <a:xfrm>
            <a:off x="3184328" y="3078405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07154-7A03-BF46-9CCB-9F87E8EFE56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EBCCD9-732E-D04D-A58B-79D9F73FBFF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73C6-AE4A-5D43-8061-A64A49FE7121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47045" y="353112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1C121-2CD3-974C-A7F2-5C1D5771BD03}"/>
              </a:ext>
            </a:extLst>
          </p:cNvPr>
          <p:cNvCxnSpPr>
            <a:cxnSpLocks/>
          </p:cNvCxnSpPr>
          <p:nvPr/>
        </p:nvCxnSpPr>
        <p:spPr>
          <a:xfrm>
            <a:off x="6911604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C13578-44DA-F948-A628-1660BB3DCA29}"/>
              </a:ext>
            </a:extLst>
          </p:cNvPr>
          <p:cNvSpPr txBox="1"/>
          <p:nvPr/>
        </p:nvSpPr>
        <p:spPr>
          <a:xfrm>
            <a:off x="7464569" y="333300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2B3D06-4DFD-A74F-8964-864B9E328ED0}"/>
              </a:ext>
            </a:extLst>
          </p:cNvPr>
          <p:cNvGrpSpPr/>
          <p:nvPr/>
        </p:nvGrpSpPr>
        <p:grpSpPr>
          <a:xfrm>
            <a:off x="5317926" y="3104907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7D7300-52C8-F945-ADEF-E108274793C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42C143-8852-DB40-9E8A-3B84DA18AA1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4E34BA-D79C-2841-B771-1C51C200D1F2}"/>
              </a:ext>
            </a:extLst>
          </p:cNvPr>
          <p:cNvCxnSpPr>
            <a:cxnSpLocks/>
          </p:cNvCxnSpPr>
          <p:nvPr/>
        </p:nvCxnSpPr>
        <p:spPr>
          <a:xfrm>
            <a:off x="4780643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561F-E691-AF47-9852-CE594A45E341}"/>
              </a:ext>
            </a:extLst>
          </p:cNvPr>
          <p:cNvCxnSpPr>
            <a:cxnSpLocks/>
          </p:cNvCxnSpPr>
          <p:nvPr/>
        </p:nvCxnSpPr>
        <p:spPr>
          <a:xfrm flipV="1">
            <a:off x="3958798" y="4010341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726516-A829-7640-9CFF-49BCA0DD4912}"/>
              </a:ext>
            </a:extLst>
          </p:cNvPr>
          <p:cNvSpPr txBox="1"/>
          <p:nvPr/>
        </p:nvSpPr>
        <p:spPr>
          <a:xfrm>
            <a:off x="3557406" y="4457605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68F472-A59E-FB42-B52E-BD4AF87D295F}"/>
              </a:ext>
            </a:extLst>
          </p:cNvPr>
          <p:cNvSpPr/>
          <p:nvPr/>
        </p:nvSpPr>
        <p:spPr>
          <a:xfrm>
            <a:off x="629686" y="5893274"/>
            <a:ext cx="6281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STL containers have iterator too!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4CB28FA-234D-6747-B8D0-377DF514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55" y="371511"/>
            <a:ext cx="3721060" cy="6260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69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424B78A-9611-3A42-8FE1-7ED03112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27" y="460410"/>
            <a:ext cx="3194298" cy="470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A83FCC-F5DA-E342-AA0B-25DB6207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" y="4348830"/>
            <a:ext cx="5453752" cy="21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16530-353A-D447-8CF0-78B28D6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469A5-C5AB-BE46-9BA4-105E8DB9E58F}"/>
              </a:ext>
            </a:extLst>
          </p:cNvPr>
          <p:cNvGrpSpPr/>
          <p:nvPr/>
        </p:nvGrpSpPr>
        <p:grpSpPr>
          <a:xfrm>
            <a:off x="1086587" y="2235724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B46C19-46AA-8148-B1D0-17D8316FF62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823892-8FCC-3C4D-8186-7B4DD63EFF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F8AF2-2575-8746-BF8A-C17607398E18}"/>
              </a:ext>
            </a:extLst>
          </p:cNvPr>
          <p:cNvGrpSpPr/>
          <p:nvPr/>
        </p:nvGrpSpPr>
        <p:grpSpPr>
          <a:xfrm>
            <a:off x="3220187" y="2235723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6E4F5-19B9-D345-AB65-6E8FE5FE1A9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99B58-5661-6C43-92AF-6A21F1826EF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69A9CF-88D9-A64E-AE12-C17BBDAEAFF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82904" y="268844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0F5039-B711-3945-9C93-78E2AF65CA3E}"/>
              </a:ext>
            </a:extLst>
          </p:cNvPr>
          <p:cNvCxnSpPr>
            <a:cxnSpLocks/>
          </p:cNvCxnSpPr>
          <p:nvPr/>
        </p:nvCxnSpPr>
        <p:spPr>
          <a:xfrm>
            <a:off x="6947463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CFE12-80B2-AF49-9800-03B3B066C6E9}"/>
              </a:ext>
            </a:extLst>
          </p:cNvPr>
          <p:cNvSpPr txBox="1"/>
          <p:nvPr/>
        </p:nvSpPr>
        <p:spPr>
          <a:xfrm>
            <a:off x="7500428" y="249032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2CC27F-3BE5-F648-A832-5C87F3F9E316}"/>
              </a:ext>
            </a:extLst>
          </p:cNvPr>
          <p:cNvGrpSpPr/>
          <p:nvPr/>
        </p:nvGrpSpPr>
        <p:grpSpPr>
          <a:xfrm>
            <a:off x="5353785" y="2262225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DF0114-4CAB-6046-8829-7E2AFF0D1F4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C44FEE-251D-BA4E-94CE-C419D6481BD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D0BBEC-85D9-6941-95F0-DEB7480EBE39}"/>
              </a:ext>
            </a:extLst>
          </p:cNvPr>
          <p:cNvCxnSpPr>
            <a:cxnSpLocks/>
          </p:cNvCxnSpPr>
          <p:nvPr/>
        </p:nvCxnSpPr>
        <p:spPr>
          <a:xfrm>
            <a:off x="4816502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E015C-F2DC-4D43-B7A7-A6129A39291A}"/>
              </a:ext>
            </a:extLst>
          </p:cNvPr>
          <p:cNvCxnSpPr>
            <a:cxnSpLocks/>
          </p:cNvCxnSpPr>
          <p:nvPr/>
        </p:nvCxnSpPr>
        <p:spPr>
          <a:xfrm flipV="1">
            <a:off x="3994657" y="3167659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5D53BC-A756-5C44-85B6-5F50C90DDF1B}"/>
              </a:ext>
            </a:extLst>
          </p:cNvPr>
          <p:cNvSpPr txBox="1"/>
          <p:nvPr/>
        </p:nvSpPr>
        <p:spPr>
          <a:xfrm>
            <a:off x="3593265" y="3614923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C183CD7-CD03-2A47-B9C2-F7F715EEDF50}"/>
              </a:ext>
            </a:extLst>
          </p:cNvPr>
          <p:cNvSpPr/>
          <p:nvPr/>
        </p:nvSpPr>
        <p:spPr>
          <a:xfrm>
            <a:off x="3039035" y="3614922"/>
            <a:ext cx="1882589" cy="140530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Iterator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private: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ListNode</a:t>
            </a:r>
            <a:r>
              <a:rPr lang="en-US" sz="1400" dirty="0">
                <a:solidFill>
                  <a:schemeClr val="tx1"/>
                </a:solidFill>
              </a:rPr>
              <a:t> *p;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3FDE5-AA16-C247-919A-466AF7A93806}"/>
              </a:ext>
            </a:extLst>
          </p:cNvPr>
          <p:cNvSpPr txBox="1"/>
          <p:nvPr/>
        </p:nvSpPr>
        <p:spPr>
          <a:xfrm>
            <a:off x="932330" y="5334000"/>
            <a:ext cx="315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inside</a:t>
            </a:r>
            <a:r>
              <a:rPr lang="en-US" dirty="0"/>
              <a:t> SingleLinkedList&lt;T&gt;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6E172-5F2E-B746-B9BE-0652A95F9178}"/>
              </a:ext>
            </a:extLst>
          </p:cNvPr>
          <p:cNvSpPr txBox="1"/>
          <p:nvPr/>
        </p:nvSpPr>
        <p:spPr>
          <a:xfrm>
            <a:off x="932330" y="5334000"/>
            <a:ext cx="330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outside</a:t>
            </a:r>
            <a:r>
              <a:rPr lang="en-US" dirty="0"/>
              <a:t> SingleLinkedList&lt;T&gt;</a:t>
            </a:r>
          </a:p>
        </p:txBody>
      </p:sp>
    </p:spTree>
    <p:extLst>
      <p:ext uri="{BB962C8B-B14F-4D97-AF65-F5344CB8AC3E}">
        <p14:creationId xmlns:p14="http://schemas.microsoft.com/office/powerpoint/2010/main" val="59905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3" grpId="0"/>
      <p:bldP spid="23" grpId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EF92F-7FEF-994C-B3F9-AFD68E591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Singly Linked List</a:t>
            </a:r>
          </a:p>
          <a:p>
            <a:endParaRPr lang="en-US" dirty="0"/>
          </a:p>
          <a:p>
            <a:r>
              <a:rPr lang="en-US" dirty="0"/>
              <a:t>Doubly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A48CA5-07C8-984D-94BB-CF217CFB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Linked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5A5661-CA6C-3746-99AB-DF531F937798}"/>
              </a:ext>
            </a:extLst>
          </p:cNvPr>
          <p:cNvGrpSpPr/>
          <p:nvPr/>
        </p:nvGrpSpPr>
        <p:grpSpPr>
          <a:xfrm>
            <a:off x="1291729" y="356765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4FBF3C-77B8-B543-B4A9-5A308A87258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BE9C2-B10A-1C49-B1ED-77172A76B9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9C1E1-D0E9-DC4E-8D32-00F5A4FEDC92}"/>
              </a:ext>
            </a:extLst>
          </p:cNvPr>
          <p:cNvGrpSpPr/>
          <p:nvPr/>
        </p:nvGrpSpPr>
        <p:grpSpPr>
          <a:xfrm>
            <a:off x="3425329" y="3567654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1F2E4B-E2C3-8149-8617-51E25BDF41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6D487A-DE45-C144-B2F1-5F2328042AB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5F4F0-8242-FB45-969C-FCB597914537}"/>
              </a:ext>
            </a:extLst>
          </p:cNvPr>
          <p:cNvCxnSpPr>
            <a:cxnSpLocks/>
          </p:cNvCxnSpPr>
          <p:nvPr/>
        </p:nvCxnSpPr>
        <p:spPr>
          <a:xfrm flipV="1">
            <a:off x="2811034" y="3724537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006A97-81E7-064F-981B-A7D46037D1EF}"/>
              </a:ext>
            </a:extLst>
          </p:cNvPr>
          <p:cNvSpPr txBox="1"/>
          <p:nvPr/>
        </p:nvSpPr>
        <p:spPr>
          <a:xfrm>
            <a:off x="7579766" y="3539871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E14F1-36D8-FA46-915C-9A82430B58A5}"/>
              </a:ext>
            </a:extLst>
          </p:cNvPr>
          <p:cNvGrpSpPr/>
          <p:nvPr/>
        </p:nvGrpSpPr>
        <p:grpSpPr>
          <a:xfrm>
            <a:off x="5558927" y="3594156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EA8E17-0DAF-D248-A794-4D21F0568F9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302392-C8D0-B44C-AC93-D5645F4129E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CDC88-BC19-8049-9526-88B3619E8359}"/>
              </a:ext>
            </a:extLst>
          </p:cNvPr>
          <p:cNvSpPr/>
          <p:nvPr/>
        </p:nvSpPr>
        <p:spPr>
          <a:xfrm rot="16200000">
            <a:off x="3155173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2866D5-4BE7-FF4F-8C75-6675B1D9CDE6}"/>
              </a:ext>
            </a:extLst>
          </p:cNvPr>
          <p:cNvCxnSpPr>
            <a:cxnSpLocks/>
          </p:cNvCxnSpPr>
          <p:nvPr/>
        </p:nvCxnSpPr>
        <p:spPr>
          <a:xfrm flipH="1">
            <a:off x="2888044" y="4299109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1869E1-141E-D742-9590-E80BF871615B}"/>
              </a:ext>
            </a:extLst>
          </p:cNvPr>
          <p:cNvSpPr/>
          <p:nvPr/>
        </p:nvSpPr>
        <p:spPr>
          <a:xfrm rot="16200000">
            <a:off x="1012420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F35E51-69B9-5940-A8B8-A894B9C19D28}"/>
              </a:ext>
            </a:extLst>
          </p:cNvPr>
          <p:cNvCxnSpPr>
            <a:cxnSpLocks/>
          </p:cNvCxnSpPr>
          <p:nvPr/>
        </p:nvCxnSpPr>
        <p:spPr>
          <a:xfrm flipH="1">
            <a:off x="768290" y="4304124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593C9B-6713-7C48-BBA8-A060BDF1A4BD}"/>
              </a:ext>
            </a:extLst>
          </p:cNvPr>
          <p:cNvCxnSpPr>
            <a:cxnSpLocks/>
          </p:cNvCxnSpPr>
          <p:nvPr/>
        </p:nvCxnSpPr>
        <p:spPr>
          <a:xfrm flipV="1">
            <a:off x="4944634" y="3732309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4604F-0149-8748-AE4A-5037BABDD688}"/>
              </a:ext>
            </a:extLst>
          </p:cNvPr>
          <p:cNvSpPr/>
          <p:nvPr/>
        </p:nvSpPr>
        <p:spPr>
          <a:xfrm rot="16200000">
            <a:off x="5271686" y="3878635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5807A3-E874-8042-A874-4435A3E3C88F}"/>
              </a:ext>
            </a:extLst>
          </p:cNvPr>
          <p:cNvCxnSpPr>
            <a:cxnSpLocks/>
          </p:cNvCxnSpPr>
          <p:nvPr/>
        </p:nvCxnSpPr>
        <p:spPr>
          <a:xfrm flipH="1">
            <a:off x="5021644" y="4306881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2A1C63-AF9B-A648-9BE9-096F21E1C063}"/>
              </a:ext>
            </a:extLst>
          </p:cNvPr>
          <p:cNvCxnSpPr>
            <a:cxnSpLocks/>
          </p:cNvCxnSpPr>
          <p:nvPr/>
        </p:nvCxnSpPr>
        <p:spPr>
          <a:xfrm>
            <a:off x="7014461" y="372453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40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E192F-9EF1-7F46-A918-69DBB2426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Node</a:t>
            </a:r>
          </a:p>
          <a:p>
            <a:pPr lvl="1"/>
            <a:r>
              <a:rPr lang="en-US" dirty="0"/>
              <a:t>Full Object</a:t>
            </a:r>
          </a:p>
          <a:p>
            <a:pPr lvl="1"/>
            <a:r>
              <a:rPr lang="en-US" dirty="0"/>
              <a:t>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912D-564E-6C44-9863-F82367D0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FF6D22-4EC3-5E40-B90F-78FAD5FA3251}"/>
              </a:ext>
            </a:extLst>
          </p:cNvPr>
          <p:cNvGrpSpPr/>
          <p:nvPr/>
        </p:nvGrpSpPr>
        <p:grpSpPr>
          <a:xfrm>
            <a:off x="361945" y="3356314"/>
            <a:ext cx="930681" cy="52788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AD178F-1116-7340-A356-C483DACBBD3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1150DD-399D-4D4A-859F-B6C8BE132F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F4A573-EF05-934B-8706-97F5F95050C7}"/>
              </a:ext>
            </a:extLst>
          </p:cNvPr>
          <p:cNvGrpSpPr/>
          <p:nvPr/>
        </p:nvGrpSpPr>
        <p:grpSpPr>
          <a:xfrm>
            <a:off x="1605872" y="3356313"/>
            <a:ext cx="930681" cy="52788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7B1106-056A-B84C-BF30-B39645CD217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985152-F2EC-DF4E-B59E-7337C7D5F5D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36E4A0-6268-3847-9767-3486FD6624A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292626" y="36202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16C552-E9E6-7247-8F1A-76095F4B0601}"/>
              </a:ext>
            </a:extLst>
          </p:cNvPr>
          <p:cNvCxnSpPr>
            <a:cxnSpLocks/>
          </p:cNvCxnSpPr>
          <p:nvPr/>
        </p:nvCxnSpPr>
        <p:spPr>
          <a:xfrm>
            <a:off x="3778940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BFD00D-7622-3145-B6DE-EB01881EFF06}"/>
              </a:ext>
            </a:extLst>
          </p:cNvPr>
          <p:cNvSpPr txBox="1"/>
          <p:nvPr/>
        </p:nvSpPr>
        <p:spPr>
          <a:xfrm>
            <a:off x="7810280" y="345852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71B98A-EFF9-5742-8A48-280212B38CFC}"/>
              </a:ext>
            </a:extLst>
          </p:cNvPr>
          <p:cNvGrpSpPr/>
          <p:nvPr/>
        </p:nvGrpSpPr>
        <p:grpSpPr>
          <a:xfrm>
            <a:off x="2849798" y="3371764"/>
            <a:ext cx="930681" cy="52788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A9EC5-CE24-2F4E-96C6-8F2A844CB1B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E89673-706A-BD49-8073-2149ACE581C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C0213-0F2E-E240-A57D-E088A3D80AE9}"/>
              </a:ext>
            </a:extLst>
          </p:cNvPr>
          <p:cNvCxnSpPr>
            <a:cxnSpLocks/>
          </p:cNvCxnSpPr>
          <p:nvPr/>
        </p:nvCxnSpPr>
        <p:spPr>
          <a:xfrm>
            <a:off x="2536552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7A385-2B8C-D04B-A0E0-8264DA9B0722}"/>
              </a:ext>
            </a:extLst>
          </p:cNvPr>
          <p:cNvGrpSpPr/>
          <p:nvPr/>
        </p:nvGrpSpPr>
        <p:grpSpPr>
          <a:xfrm>
            <a:off x="4080039" y="3371764"/>
            <a:ext cx="930681" cy="527885"/>
            <a:chOff x="671756" y="4177553"/>
            <a:chExt cx="1596316" cy="9054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59DCF-F02D-A046-8443-E6F61900A7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16B7E2-0DE6-A543-A709-4B9D0EDEFDC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EBA89-66BB-C948-81C2-7FFFEFB8A9D1}"/>
              </a:ext>
            </a:extLst>
          </p:cNvPr>
          <p:cNvGrpSpPr/>
          <p:nvPr/>
        </p:nvGrpSpPr>
        <p:grpSpPr>
          <a:xfrm>
            <a:off x="5323966" y="3371763"/>
            <a:ext cx="930681" cy="527885"/>
            <a:chOff x="671756" y="4177553"/>
            <a:chExt cx="1596316" cy="9054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B7957A-CE60-2D48-83F7-F9A12780CE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7504D-FFAE-C944-B097-77A2928FF35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E6FAD8-21B6-654D-9FDB-E10E7420F572}"/>
              </a:ext>
            </a:extLst>
          </p:cNvPr>
          <p:cNvCxnSpPr>
            <a:cxnSpLocks/>
            <a:stCxn id="22" idx="2"/>
            <a:endCxn id="24" idx="1"/>
          </p:cNvCxnSpPr>
          <p:nvPr/>
        </p:nvCxnSpPr>
        <p:spPr>
          <a:xfrm>
            <a:off x="5010720" y="3635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AA0DF0-5059-8345-9E0D-1D7417414DEC}"/>
              </a:ext>
            </a:extLst>
          </p:cNvPr>
          <p:cNvCxnSpPr>
            <a:cxnSpLocks/>
          </p:cNvCxnSpPr>
          <p:nvPr/>
        </p:nvCxnSpPr>
        <p:spPr>
          <a:xfrm>
            <a:off x="7497034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888BB2-A8AA-844F-A632-3EA5170AF77B}"/>
              </a:ext>
            </a:extLst>
          </p:cNvPr>
          <p:cNvGrpSpPr/>
          <p:nvPr/>
        </p:nvGrpSpPr>
        <p:grpSpPr>
          <a:xfrm>
            <a:off x="6567892" y="3387214"/>
            <a:ext cx="930681" cy="527885"/>
            <a:chOff x="671756" y="4177553"/>
            <a:chExt cx="1596316" cy="9054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06A7DD-643B-664F-8472-60CC5452CB0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0A6CA9-E59E-C34D-9906-090280B1E78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FF57F7-31FC-1D41-963A-88FC5DC7E07E}"/>
              </a:ext>
            </a:extLst>
          </p:cNvPr>
          <p:cNvCxnSpPr>
            <a:cxnSpLocks/>
          </p:cNvCxnSpPr>
          <p:nvPr/>
        </p:nvCxnSpPr>
        <p:spPr>
          <a:xfrm>
            <a:off x="6254646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6771E5B-EF2D-4B47-BD9E-4B90119E2023}"/>
              </a:ext>
            </a:extLst>
          </p:cNvPr>
          <p:cNvSpPr/>
          <p:nvPr/>
        </p:nvSpPr>
        <p:spPr>
          <a:xfrm>
            <a:off x="1603752" y="3363921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584F8-3429-164C-9E32-65DFEB666768}"/>
              </a:ext>
            </a:extLst>
          </p:cNvPr>
          <p:cNvSpPr/>
          <p:nvPr/>
        </p:nvSpPr>
        <p:spPr>
          <a:xfrm>
            <a:off x="4085229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17506F-6728-9942-8C31-C86CC6752ACE}"/>
              </a:ext>
            </a:extLst>
          </p:cNvPr>
          <p:cNvSpPr/>
          <p:nvPr/>
        </p:nvSpPr>
        <p:spPr>
          <a:xfrm>
            <a:off x="5329153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728D81-B2A8-E84F-A5B3-9E3E830FD423}"/>
              </a:ext>
            </a:extLst>
          </p:cNvPr>
          <p:cNvGrpSpPr/>
          <p:nvPr/>
        </p:nvGrpSpPr>
        <p:grpSpPr>
          <a:xfrm>
            <a:off x="361945" y="4597764"/>
            <a:ext cx="930681" cy="527885"/>
            <a:chOff x="671756" y="4177553"/>
            <a:chExt cx="1596316" cy="90543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59EECF-B533-7A4A-BB07-A50556C2405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BB4CB3-BE3C-6C48-A44D-86C9690784D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BC455D-E241-3747-A2D1-0B81D48C3787}"/>
              </a:ext>
            </a:extLst>
          </p:cNvPr>
          <p:cNvGrpSpPr/>
          <p:nvPr/>
        </p:nvGrpSpPr>
        <p:grpSpPr>
          <a:xfrm>
            <a:off x="1605872" y="4597763"/>
            <a:ext cx="930681" cy="527885"/>
            <a:chOff x="671756" y="4177553"/>
            <a:chExt cx="1596316" cy="90543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E4B25D-137F-344F-B262-1279A7CFF32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34C8C03-5862-3C48-B574-F83F7090774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FF123D-7579-EA43-9F33-DC718FD10EE5}"/>
              </a:ext>
            </a:extLst>
          </p:cNvPr>
          <p:cNvCxnSpPr>
            <a:cxnSpLocks/>
            <a:stCxn id="37" idx="2"/>
            <a:endCxn id="39" idx="1"/>
          </p:cNvCxnSpPr>
          <p:nvPr/>
        </p:nvCxnSpPr>
        <p:spPr>
          <a:xfrm>
            <a:off x="1292626" y="4861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612A21-D6B5-4E4E-B5BE-40C5C8902BE9}"/>
              </a:ext>
            </a:extLst>
          </p:cNvPr>
          <p:cNvCxnSpPr>
            <a:cxnSpLocks/>
          </p:cNvCxnSpPr>
          <p:nvPr/>
        </p:nvCxnSpPr>
        <p:spPr>
          <a:xfrm>
            <a:off x="3778940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B78C73-0F11-A642-A3BC-EAB37C81EFBF}"/>
              </a:ext>
            </a:extLst>
          </p:cNvPr>
          <p:cNvSpPr txBox="1"/>
          <p:nvPr/>
        </p:nvSpPr>
        <p:spPr>
          <a:xfrm>
            <a:off x="7810280" y="469997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D775BE-DD41-F640-9CA3-2283A0646B07}"/>
              </a:ext>
            </a:extLst>
          </p:cNvPr>
          <p:cNvGrpSpPr/>
          <p:nvPr/>
        </p:nvGrpSpPr>
        <p:grpSpPr>
          <a:xfrm>
            <a:off x="2849798" y="4613214"/>
            <a:ext cx="930681" cy="52788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2B97CE-BF46-D442-A725-6F25AD4961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480031-C406-6745-8101-4595A71FB88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2A48E1-6926-A64F-8294-1216DA31650E}"/>
              </a:ext>
            </a:extLst>
          </p:cNvPr>
          <p:cNvCxnSpPr>
            <a:cxnSpLocks/>
          </p:cNvCxnSpPr>
          <p:nvPr/>
        </p:nvCxnSpPr>
        <p:spPr>
          <a:xfrm>
            <a:off x="2536552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6C14E7-FE6E-5548-AC2D-031BA8270C1D}"/>
              </a:ext>
            </a:extLst>
          </p:cNvPr>
          <p:cNvGrpSpPr/>
          <p:nvPr/>
        </p:nvGrpSpPr>
        <p:grpSpPr>
          <a:xfrm>
            <a:off x="4080039" y="4613214"/>
            <a:ext cx="930681" cy="527885"/>
            <a:chOff x="671756" y="4177553"/>
            <a:chExt cx="1596316" cy="90543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87808A-E4B1-0E49-8A05-6D37AA79A1A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FF95A6-D1EF-8B46-9643-DDA8DB149B2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55DCE1-6803-B947-9AAD-203FCCCDCED5}"/>
              </a:ext>
            </a:extLst>
          </p:cNvPr>
          <p:cNvGrpSpPr/>
          <p:nvPr/>
        </p:nvGrpSpPr>
        <p:grpSpPr>
          <a:xfrm>
            <a:off x="5323966" y="4613213"/>
            <a:ext cx="930681" cy="527885"/>
            <a:chOff x="671756" y="4177553"/>
            <a:chExt cx="1596316" cy="90543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5F5E08-27C8-0040-8DE4-BB99F9A269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E7F70B-2BE6-B64A-8BFB-70D81F4FF8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AF8D48-51E5-E646-9BD7-CCF5F99F3F68}"/>
              </a:ext>
            </a:extLst>
          </p:cNvPr>
          <p:cNvCxnSpPr>
            <a:cxnSpLocks/>
            <a:stCxn id="50" idx="2"/>
            <a:endCxn id="52" idx="1"/>
          </p:cNvCxnSpPr>
          <p:nvPr/>
        </p:nvCxnSpPr>
        <p:spPr>
          <a:xfrm>
            <a:off x="5010720" y="48771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9DD48F-D525-E440-95D1-0D386B5B4A25}"/>
              </a:ext>
            </a:extLst>
          </p:cNvPr>
          <p:cNvCxnSpPr>
            <a:cxnSpLocks/>
          </p:cNvCxnSpPr>
          <p:nvPr/>
        </p:nvCxnSpPr>
        <p:spPr>
          <a:xfrm>
            <a:off x="7497034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EB01C35-B50C-4D4A-AD1D-59A944856533}"/>
              </a:ext>
            </a:extLst>
          </p:cNvPr>
          <p:cNvGrpSpPr/>
          <p:nvPr/>
        </p:nvGrpSpPr>
        <p:grpSpPr>
          <a:xfrm>
            <a:off x="6567892" y="4628664"/>
            <a:ext cx="930681" cy="527885"/>
            <a:chOff x="671756" y="4177553"/>
            <a:chExt cx="1596316" cy="90543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59EB5B4-F215-A842-9D18-0A097FE4017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023570F-8255-4648-8A32-6C6D10CFFA9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FE55CB-BB1D-8140-A1CE-3F218CEF00A9}"/>
              </a:ext>
            </a:extLst>
          </p:cNvPr>
          <p:cNvCxnSpPr>
            <a:cxnSpLocks/>
          </p:cNvCxnSpPr>
          <p:nvPr/>
        </p:nvCxnSpPr>
        <p:spPr>
          <a:xfrm>
            <a:off x="6254646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6AB59BC-72AB-2548-A8A9-30199C3FE873}"/>
              </a:ext>
            </a:extLst>
          </p:cNvPr>
          <p:cNvSpPr/>
          <p:nvPr/>
        </p:nvSpPr>
        <p:spPr>
          <a:xfrm>
            <a:off x="4394108" y="6084118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7266391-514C-074D-99A8-279E2EE8FA67}"/>
              </a:ext>
            </a:extLst>
          </p:cNvPr>
          <p:cNvCxnSpPr>
            <a:cxnSpLocks/>
          </p:cNvCxnSpPr>
          <p:nvPr/>
        </p:nvCxnSpPr>
        <p:spPr>
          <a:xfrm>
            <a:off x="2097741" y="4877156"/>
            <a:ext cx="2240676" cy="1398138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FD51ED-5DCF-9E44-A518-97166B73C696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4572000" y="4877156"/>
            <a:ext cx="185410" cy="120696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E20A52F-C634-854D-9AA0-3A5DE8B216BB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5120711" y="4877156"/>
            <a:ext cx="1934514" cy="1470905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7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 animBg="1"/>
      <p:bldP spid="33" grpId="0" animBg="1"/>
      <p:bldP spid="34" grpId="0" animBg="1"/>
      <p:bldP spid="43" grpId="0"/>
      <p:bldP spid="6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3CD15D-4834-D44C-89CF-C4C14896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Destruction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5391-34E9-2547-8294-96DCFCE1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43" y="316679"/>
            <a:ext cx="3663772" cy="586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41F51-2449-634A-9233-C7083B4C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9" y="1818631"/>
            <a:ext cx="4343400" cy="3073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7F0187-AA95-8C4D-AD00-885A8F8B83E9}"/>
              </a:ext>
            </a:extLst>
          </p:cNvPr>
          <p:cNvCxnSpPr>
            <a:cxnSpLocks/>
          </p:cNvCxnSpPr>
          <p:nvPr/>
        </p:nvCxnSpPr>
        <p:spPr>
          <a:xfrm flipH="1" flipV="1">
            <a:off x="4160187" y="2528047"/>
            <a:ext cx="1595155" cy="349624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E38AC6-A8F6-2D4B-8760-818D3553250B}"/>
              </a:ext>
            </a:extLst>
          </p:cNvPr>
          <p:cNvSpPr/>
          <p:nvPr/>
        </p:nvSpPr>
        <p:spPr>
          <a:xfrm>
            <a:off x="1121943" y="3647538"/>
            <a:ext cx="162261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81D5F-562E-8048-A7EE-AA495966F0DA}"/>
              </a:ext>
            </a:extLst>
          </p:cNvPr>
          <p:cNvSpPr txBox="1"/>
          <p:nvPr/>
        </p:nvSpPr>
        <p:spPr>
          <a:xfrm>
            <a:off x="158398" y="5078163"/>
            <a:ext cx="517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T is a pointer to another object?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CCF8005-3951-9842-95E5-68E4F748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6" y="5527172"/>
            <a:ext cx="3872753" cy="10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33C54E-97EE-EB40-9AFD-E5DF42DE3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C07A75-252D-7949-A66E-2472B4E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our </a:t>
            </a:r>
            <a:r>
              <a:rPr lang="en-US" dirty="0" err="1"/>
              <a:t>SingeLinkedList</a:t>
            </a:r>
            <a:r>
              <a:rPr lang="en-US" dirty="0"/>
              <a:t> ADT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C5F4-893C-0E40-A747-BE1A307B5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614691" y="2398059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2A71A-02EA-834E-9E37-5C55986B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10" y="2469777"/>
            <a:ext cx="3974407" cy="16861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DDE67-0036-A149-ACDA-3B958B9206D7}"/>
              </a:ext>
            </a:extLst>
          </p:cNvPr>
          <p:cNvCxnSpPr>
            <a:cxnSpLocks/>
          </p:cNvCxnSpPr>
          <p:nvPr/>
        </p:nvCxnSpPr>
        <p:spPr>
          <a:xfrm>
            <a:off x="3514166" y="3576918"/>
            <a:ext cx="1649505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03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98FE8-B53A-884F-8D23-3376051FF0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Abstract Data Type</a:t>
            </a:r>
          </a:p>
          <a:p>
            <a:pPr lvl="1"/>
            <a:r>
              <a:rPr lang="en-US" dirty="0"/>
              <a:t>Interface</a:t>
            </a:r>
          </a:p>
          <a:p>
            <a:pPr lvl="1"/>
            <a:r>
              <a:rPr lang="en-US" dirty="0"/>
              <a:t>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76454D-5514-CE4C-BA2C-150FD220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9B47C8-5B11-5C47-BBD5-ACE3BE556493}"/>
              </a:ext>
            </a:extLst>
          </p:cNvPr>
          <p:cNvSpPr/>
          <p:nvPr/>
        </p:nvSpPr>
        <p:spPr>
          <a:xfrm>
            <a:off x="3747247" y="1541930"/>
            <a:ext cx="5108268" cy="414169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4DB96-401C-AF49-96BA-E4C3A201B27D}"/>
              </a:ext>
            </a:extLst>
          </p:cNvPr>
          <p:cNvSpPr txBox="1"/>
          <p:nvPr/>
        </p:nvSpPr>
        <p:spPr>
          <a:xfrm>
            <a:off x="5369859" y="1041110"/>
            <a:ext cx="2309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Bag of items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3EF07E-E830-6942-8F13-788F1F2CBB3D}"/>
              </a:ext>
            </a:extLst>
          </p:cNvPr>
          <p:cNvSpPr/>
          <p:nvPr/>
        </p:nvSpPr>
        <p:spPr>
          <a:xfrm>
            <a:off x="5620871" y="2204625"/>
            <a:ext cx="2474448" cy="306662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C538F-4ED5-C941-91FF-979EC59F0690}"/>
              </a:ext>
            </a:extLst>
          </p:cNvPr>
          <p:cNvSpPr txBox="1"/>
          <p:nvPr/>
        </p:nvSpPr>
        <p:spPr>
          <a:xfrm>
            <a:off x="4860675" y="2172374"/>
            <a:ext cx="1187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List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622C28-11D1-DC41-BF53-A58234DF4286}"/>
              </a:ext>
            </a:extLst>
          </p:cNvPr>
          <p:cNvSpPr/>
          <p:nvPr/>
        </p:nvSpPr>
        <p:spPr>
          <a:xfrm>
            <a:off x="6116608" y="2904218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1E04-48B1-DD49-BF78-1F79D931C0F5}"/>
              </a:ext>
            </a:extLst>
          </p:cNvPr>
          <p:cNvSpPr txBox="1"/>
          <p:nvPr/>
        </p:nvSpPr>
        <p:spPr>
          <a:xfrm>
            <a:off x="6183701" y="2583844"/>
            <a:ext cx="102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Node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DCCF30-BAEB-F542-801B-F49C6D077263}"/>
              </a:ext>
            </a:extLst>
          </p:cNvPr>
          <p:cNvSpPr/>
          <p:nvPr/>
        </p:nvSpPr>
        <p:spPr>
          <a:xfrm>
            <a:off x="6378483" y="4320641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E41BD-98E9-274E-B676-AF8DB37F87D0}"/>
              </a:ext>
            </a:extLst>
          </p:cNvPr>
          <p:cNvSpPr txBox="1"/>
          <p:nvPr/>
        </p:nvSpPr>
        <p:spPr>
          <a:xfrm>
            <a:off x="6606252" y="4034476"/>
            <a:ext cx="120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Iterator</a:t>
            </a:r>
          </a:p>
        </p:txBody>
      </p:sp>
    </p:spTree>
    <p:extLst>
      <p:ext uri="{BB962C8B-B14F-4D97-AF65-F5344CB8AC3E}">
        <p14:creationId xmlns:p14="http://schemas.microsoft.com/office/powerpoint/2010/main" val="9035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76454D-5514-CE4C-BA2C-150FD220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9B47C8-5B11-5C47-BBD5-ACE3BE556493}"/>
              </a:ext>
            </a:extLst>
          </p:cNvPr>
          <p:cNvSpPr/>
          <p:nvPr/>
        </p:nvSpPr>
        <p:spPr>
          <a:xfrm>
            <a:off x="3747247" y="1541930"/>
            <a:ext cx="5108268" cy="414169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4DB96-401C-AF49-96BA-E4C3A201B27D}"/>
              </a:ext>
            </a:extLst>
          </p:cNvPr>
          <p:cNvSpPr txBox="1"/>
          <p:nvPr/>
        </p:nvSpPr>
        <p:spPr>
          <a:xfrm>
            <a:off x="5369859" y="1041110"/>
            <a:ext cx="2309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Bag of items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3EF07E-E830-6942-8F13-788F1F2CBB3D}"/>
              </a:ext>
            </a:extLst>
          </p:cNvPr>
          <p:cNvSpPr/>
          <p:nvPr/>
        </p:nvSpPr>
        <p:spPr>
          <a:xfrm>
            <a:off x="5620871" y="2204625"/>
            <a:ext cx="2474448" cy="306662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C538F-4ED5-C941-91FF-979EC59F0690}"/>
              </a:ext>
            </a:extLst>
          </p:cNvPr>
          <p:cNvSpPr txBox="1"/>
          <p:nvPr/>
        </p:nvSpPr>
        <p:spPr>
          <a:xfrm>
            <a:off x="4860675" y="2172374"/>
            <a:ext cx="1187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List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622C28-11D1-DC41-BF53-A58234DF4286}"/>
              </a:ext>
            </a:extLst>
          </p:cNvPr>
          <p:cNvSpPr/>
          <p:nvPr/>
        </p:nvSpPr>
        <p:spPr>
          <a:xfrm>
            <a:off x="6116608" y="2904218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1E04-48B1-DD49-BF78-1F79D931C0F5}"/>
              </a:ext>
            </a:extLst>
          </p:cNvPr>
          <p:cNvSpPr txBox="1"/>
          <p:nvPr/>
        </p:nvSpPr>
        <p:spPr>
          <a:xfrm>
            <a:off x="6183701" y="2583844"/>
            <a:ext cx="102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Node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DCCF30-BAEB-F542-801B-F49C6D077263}"/>
              </a:ext>
            </a:extLst>
          </p:cNvPr>
          <p:cNvSpPr/>
          <p:nvPr/>
        </p:nvSpPr>
        <p:spPr>
          <a:xfrm>
            <a:off x="6378483" y="4320641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E41BD-98E9-274E-B676-AF8DB37F87D0}"/>
              </a:ext>
            </a:extLst>
          </p:cNvPr>
          <p:cNvSpPr txBox="1"/>
          <p:nvPr/>
        </p:nvSpPr>
        <p:spPr>
          <a:xfrm>
            <a:off x="6606252" y="4034476"/>
            <a:ext cx="120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Iterator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C53155-4563-C447-956D-D82BCB826844}"/>
              </a:ext>
            </a:extLst>
          </p:cNvPr>
          <p:cNvSpPr/>
          <p:nvPr/>
        </p:nvSpPr>
        <p:spPr>
          <a:xfrm>
            <a:off x="1934762" y="371511"/>
            <a:ext cx="7065803" cy="6114978"/>
          </a:xfrm>
          <a:prstGeom prst="ellipse">
            <a:avLst/>
          </a:prstGeom>
          <a:noFill/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412EB-67A9-BC4B-8A56-A8EAC30AB4BC}"/>
              </a:ext>
            </a:extLst>
          </p:cNvPr>
          <p:cNvSpPr txBox="1"/>
          <p:nvPr/>
        </p:nvSpPr>
        <p:spPr>
          <a:xfrm>
            <a:off x="1255059" y="6024824"/>
            <a:ext cx="213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Stack/</a:t>
            </a:r>
            <a:r>
              <a:rPr lang="en-US" sz="2400" dirty="0"/>
              <a:t>Queue/…</a:t>
            </a:r>
          </a:p>
        </p:txBody>
      </p:sp>
    </p:spTree>
    <p:extLst>
      <p:ext uri="{BB962C8B-B14F-4D97-AF65-F5344CB8AC3E}">
        <p14:creationId xmlns:p14="http://schemas.microsoft.com/office/powerpoint/2010/main" val="3586501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2998295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Implement the stack ADT using your own single linked list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F7D-FFF8-EF44-8C70-949B46F7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68" y="618059"/>
            <a:ext cx="4673447" cy="549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7830</TotalTime>
  <Words>2033</Words>
  <Application>Microsoft Macintosh PowerPoint</Application>
  <PresentationFormat>On-screen Show (4:3)</PresentationFormat>
  <Paragraphs>640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Abstract Data Type Design</vt:lpstr>
      <vt:lpstr>A bag of cards</vt:lpstr>
      <vt:lpstr>Notes</vt:lpstr>
      <vt:lpstr>PowerPoint Presentation</vt:lpstr>
      <vt:lpstr>Single Linked List</vt:lpstr>
      <vt:lpstr>Single Linked List</vt:lpstr>
      <vt:lpstr>Single Linked List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Exercise</vt:lpstr>
      <vt:lpstr>Exercise</vt:lpstr>
      <vt:lpstr>How to loop through a linked list?</vt:lpstr>
      <vt:lpstr>Iterator</vt:lpstr>
      <vt:lpstr>Iterator</vt:lpstr>
      <vt:lpstr>Iterator</vt:lpstr>
      <vt:lpstr>Iterator</vt:lpstr>
      <vt:lpstr>More on Linked List</vt:lpstr>
      <vt:lpstr>Node Implementation</vt:lpstr>
      <vt:lpstr>List Destruction</vt:lpstr>
      <vt:lpstr>Use our SingeLinkedList ADT</vt:lpstr>
      <vt:lpstr>Summary</vt:lpstr>
      <vt:lpstr>Summary</vt:lpstr>
      <vt:lpstr>Stack</vt:lpstr>
      <vt:lpstr>Stack</vt:lpstr>
      <vt:lpstr>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389</cp:revision>
  <cp:lastPrinted>2016-02-10T20:19:12Z</cp:lastPrinted>
  <dcterms:created xsi:type="dcterms:W3CDTF">2014-10-14T00:51:43Z</dcterms:created>
  <dcterms:modified xsi:type="dcterms:W3CDTF">2019-10-22T17:33:29Z</dcterms:modified>
</cp:coreProperties>
</file>